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21" r:id="rId1"/>
  </p:sldMasterIdLst>
  <p:notesMasterIdLst>
    <p:notesMasterId r:id="rId37"/>
  </p:notesMasterIdLst>
  <p:handoutMasterIdLst>
    <p:handoutMasterId r:id="rId38"/>
  </p:handoutMasterIdLst>
  <p:sldIdLst>
    <p:sldId id="429" r:id="rId2"/>
    <p:sldId id="416" r:id="rId3"/>
    <p:sldId id="256" r:id="rId4"/>
    <p:sldId id="387" r:id="rId5"/>
    <p:sldId id="425" r:id="rId6"/>
    <p:sldId id="426" r:id="rId7"/>
    <p:sldId id="412" r:id="rId8"/>
    <p:sldId id="413" r:id="rId9"/>
    <p:sldId id="417" r:id="rId10"/>
    <p:sldId id="418" r:id="rId11"/>
    <p:sldId id="343" r:id="rId12"/>
    <p:sldId id="438" r:id="rId13"/>
    <p:sldId id="439" r:id="rId14"/>
    <p:sldId id="384" r:id="rId15"/>
    <p:sldId id="390" r:id="rId16"/>
    <p:sldId id="394" r:id="rId17"/>
    <p:sldId id="395" r:id="rId18"/>
    <p:sldId id="397" r:id="rId19"/>
    <p:sldId id="398" r:id="rId20"/>
    <p:sldId id="399" r:id="rId21"/>
    <p:sldId id="400" r:id="rId22"/>
    <p:sldId id="401" r:id="rId23"/>
    <p:sldId id="402" r:id="rId24"/>
    <p:sldId id="442" r:id="rId25"/>
    <p:sldId id="441" r:id="rId26"/>
    <p:sldId id="444" r:id="rId27"/>
    <p:sldId id="408" r:id="rId28"/>
    <p:sldId id="335" r:id="rId29"/>
    <p:sldId id="443" r:id="rId30"/>
    <p:sldId id="445" r:id="rId31"/>
    <p:sldId id="446" r:id="rId32"/>
    <p:sldId id="447" r:id="rId33"/>
    <p:sldId id="428" r:id="rId34"/>
    <p:sldId id="382" r:id="rId35"/>
    <p:sldId id="383" r:id="rId36"/>
  </p:sldIdLst>
  <p:sldSz cx="9144000" cy="6858000" type="screen4x3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2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3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Current%20work:Growth%20simul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Current%20work:Growth%20simul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Macintosh%20HD:Current%20work:Growth%20simul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Macintosh%20HD:Current%20work:Growth%20simula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Macintosh%20HD:Current%20work:Growth%20simul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'R=0.75'!$B$1</c:f>
              <c:strCache>
                <c:ptCount val="1"/>
                <c:pt idx="0">
                  <c:v>Observed score</c:v>
                </c:pt>
              </c:strCache>
            </c:strRef>
          </c:tx>
          <c:spPr>
            <a:ln w="28575">
              <a:noFill/>
            </a:ln>
          </c:spPr>
          <c:xVal>
            <c:numRef>
              <c:f>'R=0.75'!$A$2:$A$990</c:f>
              <c:numCache>
                <c:formatCode>General</c:formatCode>
                <c:ptCount val="989"/>
                <c:pt idx="0">
                  <c:v>84.0</c:v>
                </c:pt>
                <c:pt idx="1">
                  <c:v>84.0</c:v>
                </c:pt>
                <c:pt idx="2">
                  <c:v>80.0</c:v>
                </c:pt>
                <c:pt idx="3">
                  <c:v>77.0</c:v>
                </c:pt>
                <c:pt idx="4">
                  <c:v>88.0</c:v>
                </c:pt>
                <c:pt idx="5">
                  <c:v>71.0</c:v>
                </c:pt>
                <c:pt idx="6">
                  <c:v>69.0</c:v>
                </c:pt>
                <c:pt idx="7">
                  <c:v>80.0</c:v>
                </c:pt>
                <c:pt idx="8">
                  <c:v>76.0</c:v>
                </c:pt>
                <c:pt idx="9">
                  <c:v>80.0</c:v>
                </c:pt>
                <c:pt idx="10">
                  <c:v>70.0</c:v>
                </c:pt>
                <c:pt idx="11">
                  <c:v>78.0</c:v>
                </c:pt>
                <c:pt idx="12">
                  <c:v>82.0</c:v>
                </c:pt>
                <c:pt idx="13">
                  <c:v>71.0</c:v>
                </c:pt>
                <c:pt idx="14">
                  <c:v>83.0</c:v>
                </c:pt>
                <c:pt idx="15">
                  <c:v>75.0</c:v>
                </c:pt>
                <c:pt idx="16">
                  <c:v>83.0</c:v>
                </c:pt>
                <c:pt idx="17">
                  <c:v>63.0</c:v>
                </c:pt>
                <c:pt idx="18">
                  <c:v>70.0</c:v>
                </c:pt>
                <c:pt idx="19">
                  <c:v>79.0</c:v>
                </c:pt>
                <c:pt idx="20">
                  <c:v>76.0</c:v>
                </c:pt>
                <c:pt idx="21">
                  <c:v>77.0</c:v>
                </c:pt>
                <c:pt idx="22">
                  <c:v>85.0</c:v>
                </c:pt>
                <c:pt idx="23">
                  <c:v>74.0</c:v>
                </c:pt>
                <c:pt idx="24">
                  <c:v>86.0</c:v>
                </c:pt>
                <c:pt idx="25">
                  <c:v>64.0</c:v>
                </c:pt>
                <c:pt idx="26">
                  <c:v>75.0</c:v>
                </c:pt>
                <c:pt idx="27">
                  <c:v>78.0</c:v>
                </c:pt>
                <c:pt idx="28">
                  <c:v>80.0</c:v>
                </c:pt>
                <c:pt idx="29">
                  <c:v>82.0</c:v>
                </c:pt>
                <c:pt idx="30">
                  <c:v>67.0</c:v>
                </c:pt>
                <c:pt idx="31">
                  <c:v>74.0</c:v>
                </c:pt>
                <c:pt idx="32">
                  <c:v>64.0</c:v>
                </c:pt>
                <c:pt idx="33">
                  <c:v>63.0</c:v>
                </c:pt>
                <c:pt idx="34">
                  <c:v>63.0</c:v>
                </c:pt>
                <c:pt idx="35">
                  <c:v>78.0</c:v>
                </c:pt>
                <c:pt idx="36">
                  <c:v>65.0</c:v>
                </c:pt>
                <c:pt idx="37">
                  <c:v>66.0</c:v>
                </c:pt>
                <c:pt idx="38">
                  <c:v>68.0</c:v>
                </c:pt>
                <c:pt idx="39">
                  <c:v>79.0</c:v>
                </c:pt>
                <c:pt idx="40">
                  <c:v>69.0</c:v>
                </c:pt>
                <c:pt idx="41">
                  <c:v>73.0</c:v>
                </c:pt>
                <c:pt idx="42">
                  <c:v>76.0</c:v>
                </c:pt>
                <c:pt idx="43">
                  <c:v>72.0</c:v>
                </c:pt>
                <c:pt idx="44">
                  <c:v>72.0</c:v>
                </c:pt>
                <c:pt idx="45">
                  <c:v>80.0</c:v>
                </c:pt>
                <c:pt idx="46">
                  <c:v>77.0</c:v>
                </c:pt>
                <c:pt idx="47">
                  <c:v>79.0</c:v>
                </c:pt>
                <c:pt idx="48">
                  <c:v>66.0</c:v>
                </c:pt>
                <c:pt idx="49">
                  <c:v>79.0</c:v>
                </c:pt>
                <c:pt idx="50">
                  <c:v>57.0</c:v>
                </c:pt>
                <c:pt idx="51">
                  <c:v>70.0</c:v>
                </c:pt>
                <c:pt idx="52">
                  <c:v>63.0</c:v>
                </c:pt>
                <c:pt idx="53">
                  <c:v>68.0</c:v>
                </c:pt>
                <c:pt idx="54">
                  <c:v>72.0</c:v>
                </c:pt>
                <c:pt idx="55">
                  <c:v>69.0</c:v>
                </c:pt>
                <c:pt idx="56">
                  <c:v>72.0</c:v>
                </c:pt>
                <c:pt idx="57">
                  <c:v>73.0</c:v>
                </c:pt>
                <c:pt idx="58">
                  <c:v>68.0</c:v>
                </c:pt>
                <c:pt idx="59">
                  <c:v>66.0</c:v>
                </c:pt>
                <c:pt idx="60">
                  <c:v>76.0</c:v>
                </c:pt>
                <c:pt idx="61">
                  <c:v>74.0</c:v>
                </c:pt>
                <c:pt idx="62">
                  <c:v>76.0</c:v>
                </c:pt>
                <c:pt idx="63">
                  <c:v>73.0</c:v>
                </c:pt>
                <c:pt idx="64">
                  <c:v>82.0</c:v>
                </c:pt>
                <c:pt idx="65">
                  <c:v>68.0</c:v>
                </c:pt>
                <c:pt idx="66">
                  <c:v>68.0</c:v>
                </c:pt>
                <c:pt idx="67">
                  <c:v>69.0</c:v>
                </c:pt>
                <c:pt idx="68">
                  <c:v>67.0</c:v>
                </c:pt>
                <c:pt idx="69">
                  <c:v>54.0</c:v>
                </c:pt>
                <c:pt idx="70">
                  <c:v>66.0</c:v>
                </c:pt>
                <c:pt idx="71">
                  <c:v>60.0</c:v>
                </c:pt>
                <c:pt idx="72">
                  <c:v>68.0</c:v>
                </c:pt>
                <c:pt idx="73">
                  <c:v>63.0</c:v>
                </c:pt>
                <c:pt idx="74">
                  <c:v>59.0</c:v>
                </c:pt>
                <c:pt idx="75">
                  <c:v>77.0</c:v>
                </c:pt>
                <c:pt idx="76">
                  <c:v>74.0</c:v>
                </c:pt>
                <c:pt idx="77">
                  <c:v>62.0</c:v>
                </c:pt>
                <c:pt idx="78">
                  <c:v>69.0</c:v>
                </c:pt>
                <c:pt idx="79">
                  <c:v>81.0</c:v>
                </c:pt>
                <c:pt idx="80">
                  <c:v>78.0</c:v>
                </c:pt>
                <c:pt idx="81">
                  <c:v>69.0</c:v>
                </c:pt>
                <c:pt idx="82">
                  <c:v>68.0</c:v>
                </c:pt>
                <c:pt idx="83">
                  <c:v>72.0</c:v>
                </c:pt>
                <c:pt idx="84">
                  <c:v>57.0</c:v>
                </c:pt>
                <c:pt idx="85">
                  <c:v>71.0</c:v>
                </c:pt>
                <c:pt idx="86">
                  <c:v>66.0</c:v>
                </c:pt>
                <c:pt idx="87">
                  <c:v>64.0</c:v>
                </c:pt>
                <c:pt idx="88">
                  <c:v>55.0</c:v>
                </c:pt>
                <c:pt idx="89">
                  <c:v>71.0</c:v>
                </c:pt>
                <c:pt idx="90">
                  <c:v>70.0</c:v>
                </c:pt>
                <c:pt idx="91">
                  <c:v>58.0</c:v>
                </c:pt>
                <c:pt idx="92">
                  <c:v>56.0</c:v>
                </c:pt>
                <c:pt idx="93">
                  <c:v>71.0</c:v>
                </c:pt>
                <c:pt idx="94">
                  <c:v>57.0</c:v>
                </c:pt>
                <c:pt idx="95">
                  <c:v>61.0</c:v>
                </c:pt>
                <c:pt idx="96">
                  <c:v>70.0</c:v>
                </c:pt>
                <c:pt idx="97">
                  <c:v>61.0</c:v>
                </c:pt>
                <c:pt idx="98">
                  <c:v>58.0</c:v>
                </c:pt>
                <c:pt idx="99">
                  <c:v>68.0</c:v>
                </c:pt>
                <c:pt idx="100">
                  <c:v>72.0</c:v>
                </c:pt>
                <c:pt idx="101">
                  <c:v>65.0</c:v>
                </c:pt>
                <c:pt idx="102">
                  <c:v>67.0</c:v>
                </c:pt>
                <c:pt idx="103">
                  <c:v>65.0</c:v>
                </c:pt>
                <c:pt idx="104">
                  <c:v>66.0</c:v>
                </c:pt>
                <c:pt idx="105">
                  <c:v>67.0</c:v>
                </c:pt>
                <c:pt idx="106">
                  <c:v>71.0</c:v>
                </c:pt>
                <c:pt idx="107">
                  <c:v>64.0</c:v>
                </c:pt>
                <c:pt idx="108">
                  <c:v>78.0</c:v>
                </c:pt>
                <c:pt idx="109">
                  <c:v>83.0</c:v>
                </c:pt>
                <c:pt idx="110">
                  <c:v>51.0</c:v>
                </c:pt>
                <c:pt idx="111">
                  <c:v>53.0</c:v>
                </c:pt>
                <c:pt idx="112">
                  <c:v>51.0</c:v>
                </c:pt>
                <c:pt idx="113">
                  <c:v>60.0</c:v>
                </c:pt>
                <c:pt idx="114">
                  <c:v>56.0</c:v>
                </c:pt>
                <c:pt idx="115">
                  <c:v>67.0</c:v>
                </c:pt>
                <c:pt idx="116">
                  <c:v>76.0</c:v>
                </c:pt>
                <c:pt idx="117">
                  <c:v>63.0</c:v>
                </c:pt>
                <c:pt idx="118">
                  <c:v>69.0</c:v>
                </c:pt>
                <c:pt idx="119">
                  <c:v>67.0</c:v>
                </c:pt>
                <c:pt idx="120">
                  <c:v>80.0</c:v>
                </c:pt>
                <c:pt idx="121">
                  <c:v>56.0</c:v>
                </c:pt>
                <c:pt idx="122">
                  <c:v>59.0</c:v>
                </c:pt>
                <c:pt idx="123">
                  <c:v>63.0</c:v>
                </c:pt>
                <c:pt idx="124">
                  <c:v>71.0</c:v>
                </c:pt>
                <c:pt idx="125">
                  <c:v>68.0</c:v>
                </c:pt>
                <c:pt idx="126">
                  <c:v>64.0</c:v>
                </c:pt>
                <c:pt idx="127">
                  <c:v>80.0</c:v>
                </c:pt>
                <c:pt idx="128">
                  <c:v>66.0</c:v>
                </c:pt>
                <c:pt idx="129">
                  <c:v>77.0</c:v>
                </c:pt>
                <c:pt idx="130">
                  <c:v>77.0</c:v>
                </c:pt>
                <c:pt idx="131">
                  <c:v>64.0</c:v>
                </c:pt>
                <c:pt idx="132">
                  <c:v>80.0</c:v>
                </c:pt>
                <c:pt idx="133">
                  <c:v>63.0</c:v>
                </c:pt>
                <c:pt idx="134">
                  <c:v>59.0</c:v>
                </c:pt>
                <c:pt idx="135">
                  <c:v>66.0</c:v>
                </c:pt>
                <c:pt idx="136">
                  <c:v>73.0</c:v>
                </c:pt>
                <c:pt idx="137">
                  <c:v>62.0</c:v>
                </c:pt>
                <c:pt idx="138">
                  <c:v>57.0</c:v>
                </c:pt>
                <c:pt idx="139">
                  <c:v>72.0</c:v>
                </c:pt>
                <c:pt idx="140">
                  <c:v>65.0</c:v>
                </c:pt>
                <c:pt idx="141">
                  <c:v>70.0</c:v>
                </c:pt>
                <c:pt idx="142">
                  <c:v>55.0</c:v>
                </c:pt>
                <c:pt idx="143">
                  <c:v>61.0</c:v>
                </c:pt>
                <c:pt idx="144">
                  <c:v>65.0</c:v>
                </c:pt>
                <c:pt idx="145">
                  <c:v>61.0</c:v>
                </c:pt>
                <c:pt idx="146">
                  <c:v>49.0</c:v>
                </c:pt>
                <c:pt idx="147">
                  <c:v>65.0</c:v>
                </c:pt>
                <c:pt idx="148">
                  <c:v>62.0</c:v>
                </c:pt>
                <c:pt idx="149">
                  <c:v>77.0</c:v>
                </c:pt>
                <c:pt idx="150">
                  <c:v>75.0</c:v>
                </c:pt>
                <c:pt idx="151">
                  <c:v>68.0</c:v>
                </c:pt>
                <c:pt idx="152">
                  <c:v>55.0</c:v>
                </c:pt>
                <c:pt idx="153">
                  <c:v>64.0</c:v>
                </c:pt>
                <c:pt idx="154">
                  <c:v>62.0</c:v>
                </c:pt>
                <c:pt idx="155">
                  <c:v>65.0</c:v>
                </c:pt>
                <c:pt idx="156">
                  <c:v>65.0</c:v>
                </c:pt>
                <c:pt idx="157">
                  <c:v>56.0</c:v>
                </c:pt>
                <c:pt idx="158">
                  <c:v>61.0</c:v>
                </c:pt>
                <c:pt idx="159">
                  <c:v>55.0</c:v>
                </c:pt>
                <c:pt idx="160">
                  <c:v>77.0</c:v>
                </c:pt>
                <c:pt idx="161">
                  <c:v>61.0</c:v>
                </c:pt>
                <c:pt idx="162">
                  <c:v>71.0</c:v>
                </c:pt>
                <c:pt idx="163">
                  <c:v>64.0</c:v>
                </c:pt>
                <c:pt idx="164">
                  <c:v>57.0</c:v>
                </c:pt>
                <c:pt idx="165">
                  <c:v>63.0</c:v>
                </c:pt>
                <c:pt idx="166">
                  <c:v>51.0</c:v>
                </c:pt>
                <c:pt idx="167">
                  <c:v>51.0</c:v>
                </c:pt>
                <c:pt idx="168">
                  <c:v>69.0</c:v>
                </c:pt>
                <c:pt idx="169">
                  <c:v>54.0</c:v>
                </c:pt>
                <c:pt idx="170">
                  <c:v>66.0</c:v>
                </c:pt>
                <c:pt idx="171">
                  <c:v>60.0</c:v>
                </c:pt>
                <c:pt idx="172">
                  <c:v>70.0</c:v>
                </c:pt>
                <c:pt idx="173">
                  <c:v>72.0</c:v>
                </c:pt>
                <c:pt idx="174">
                  <c:v>60.0</c:v>
                </c:pt>
                <c:pt idx="175">
                  <c:v>57.0</c:v>
                </c:pt>
                <c:pt idx="176">
                  <c:v>65.0</c:v>
                </c:pt>
                <c:pt idx="177">
                  <c:v>75.0</c:v>
                </c:pt>
                <c:pt idx="178">
                  <c:v>60.0</c:v>
                </c:pt>
                <c:pt idx="179">
                  <c:v>69.0</c:v>
                </c:pt>
                <c:pt idx="180">
                  <c:v>68.0</c:v>
                </c:pt>
                <c:pt idx="181">
                  <c:v>57.0</c:v>
                </c:pt>
                <c:pt idx="182">
                  <c:v>71.0</c:v>
                </c:pt>
                <c:pt idx="183">
                  <c:v>52.0</c:v>
                </c:pt>
                <c:pt idx="184">
                  <c:v>74.0</c:v>
                </c:pt>
                <c:pt idx="185">
                  <c:v>48.0</c:v>
                </c:pt>
                <c:pt idx="186">
                  <c:v>57.0</c:v>
                </c:pt>
                <c:pt idx="187">
                  <c:v>58.0</c:v>
                </c:pt>
                <c:pt idx="188">
                  <c:v>56.0</c:v>
                </c:pt>
                <c:pt idx="189">
                  <c:v>52.0</c:v>
                </c:pt>
                <c:pt idx="190">
                  <c:v>50.0</c:v>
                </c:pt>
                <c:pt idx="191">
                  <c:v>56.0</c:v>
                </c:pt>
                <c:pt idx="192">
                  <c:v>63.0</c:v>
                </c:pt>
                <c:pt idx="193">
                  <c:v>53.0</c:v>
                </c:pt>
                <c:pt idx="194">
                  <c:v>64.0</c:v>
                </c:pt>
                <c:pt idx="195">
                  <c:v>62.0</c:v>
                </c:pt>
                <c:pt idx="196">
                  <c:v>59.0</c:v>
                </c:pt>
                <c:pt idx="197">
                  <c:v>55.0</c:v>
                </c:pt>
                <c:pt idx="198">
                  <c:v>63.0</c:v>
                </c:pt>
                <c:pt idx="199">
                  <c:v>68.0</c:v>
                </c:pt>
                <c:pt idx="200">
                  <c:v>62.0</c:v>
                </c:pt>
                <c:pt idx="201">
                  <c:v>60.0</c:v>
                </c:pt>
                <c:pt idx="202">
                  <c:v>69.0</c:v>
                </c:pt>
                <c:pt idx="203">
                  <c:v>68.0</c:v>
                </c:pt>
                <c:pt idx="204">
                  <c:v>65.0</c:v>
                </c:pt>
                <c:pt idx="205">
                  <c:v>51.0</c:v>
                </c:pt>
                <c:pt idx="206">
                  <c:v>55.0</c:v>
                </c:pt>
                <c:pt idx="207">
                  <c:v>56.0</c:v>
                </c:pt>
                <c:pt idx="208">
                  <c:v>53.0</c:v>
                </c:pt>
                <c:pt idx="209">
                  <c:v>63.0</c:v>
                </c:pt>
                <c:pt idx="210">
                  <c:v>59.0</c:v>
                </c:pt>
                <c:pt idx="211">
                  <c:v>62.0</c:v>
                </c:pt>
                <c:pt idx="212">
                  <c:v>62.0</c:v>
                </c:pt>
                <c:pt idx="213">
                  <c:v>59.0</c:v>
                </c:pt>
                <c:pt idx="214">
                  <c:v>62.0</c:v>
                </c:pt>
                <c:pt idx="215">
                  <c:v>63.0</c:v>
                </c:pt>
                <c:pt idx="216">
                  <c:v>63.0</c:v>
                </c:pt>
                <c:pt idx="217">
                  <c:v>66.0</c:v>
                </c:pt>
                <c:pt idx="218">
                  <c:v>59.0</c:v>
                </c:pt>
                <c:pt idx="219">
                  <c:v>72.0</c:v>
                </c:pt>
                <c:pt idx="220">
                  <c:v>54.0</c:v>
                </c:pt>
                <c:pt idx="221">
                  <c:v>52.0</c:v>
                </c:pt>
                <c:pt idx="222">
                  <c:v>57.0</c:v>
                </c:pt>
                <c:pt idx="223">
                  <c:v>52.0</c:v>
                </c:pt>
                <c:pt idx="224">
                  <c:v>67.0</c:v>
                </c:pt>
                <c:pt idx="225">
                  <c:v>66.0</c:v>
                </c:pt>
                <c:pt idx="226">
                  <c:v>67.0</c:v>
                </c:pt>
                <c:pt idx="227">
                  <c:v>47.0</c:v>
                </c:pt>
                <c:pt idx="228">
                  <c:v>65.0</c:v>
                </c:pt>
                <c:pt idx="229">
                  <c:v>60.0</c:v>
                </c:pt>
                <c:pt idx="230">
                  <c:v>46.0</c:v>
                </c:pt>
                <c:pt idx="231">
                  <c:v>55.0</c:v>
                </c:pt>
                <c:pt idx="232">
                  <c:v>60.0</c:v>
                </c:pt>
                <c:pt idx="233">
                  <c:v>58.0</c:v>
                </c:pt>
                <c:pt idx="234">
                  <c:v>74.0</c:v>
                </c:pt>
                <c:pt idx="235">
                  <c:v>57.0</c:v>
                </c:pt>
                <c:pt idx="236">
                  <c:v>46.0</c:v>
                </c:pt>
                <c:pt idx="237">
                  <c:v>52.0</c:v>
                </c:pt>
                <c:pt idx="238">
                  <c:v>65.0</c:v>
                </c:pt>
                <c:pt idx="239">
                  <c:v>60.0</c:v>
                </c:pt>
                <c:pt idx="240">
                  <c:v>51.0</c:v>
                </c:pt>
                <c:pt idx="241">
                  <c:v>60.0</c:v>
                </c:pt>
                <c:pt idx="242">
                  <c:v>69.0</c:v>
                </c:pt>
                <c:pt idx="243">
                  <c:v>58.0</c:v>
                </c:pt>
                <c:pt idx="244">
                  <c:v>54.0</c:v>
                </c:pt>
                <c:pt idx="245">
                  <c:v>77.0</c:v>
                </c:pt>
                <c:pt idx="246">
                  <c:v>61.0</c:v>
                </c:pt>
                <c:pt idx="247">
                  <c:v>62.0</c:v>
                </c:pt>
                <c:pt idx="248">
                  <c:v>47.0</c:v>
                </c:pt>
                <c:pt idx="249">
                  <c:v>58.0</c:v>
                </c:pt>
                <c:pt idx="250">
                  <c:v>64.0</c:v>
                </c:pt>
                <c:pt idx="251">
                  <c:v>55.0</c:v>
                </c:pt>
                <c:pt idx="252">
                  <c:v>51.0</c:v>
                </c:pt>
                <c:pt idx="253">
                  <c:v>52.0</c:v>
                </c:pt>
                <c:pt idx="254">
                  <c:v>56.0</c:v>
                </c:pt>
                <c:pt idx="255">
                  <c:v>65.0</c:v>
                </c:pt>
                <c:pt idx="256">
                  <c:v>51.0</c:v>
                </c:pt>
                <c:pt idx="257">
                  <c:v>60.0</c:v>
                </c:pt>
                <c:pt idx="258">
                  <c:v>55.0</c:v>
                </c:pt>
                <c:pt idx="259">
                  <c:v>50.0</c:v>
                </c:pt>
                <c:pt idx="260">
                  <c:v>55.0</c:v>
                </c:pt>
                <c:pt idx="261">
                  <c:v>55.0</c:v>
                </c:pt>
                <c:pt idx="262">
                  <c:v>61.0</c:v>
                </c:pt>
                <c:pt idx="263">
                  <c:v>46.0</c:v>
                </c:pt>
                <c:pt idx="264">
                  <c:v>62.0</c:v>
                </c:pt>
                <c:pt idx="265">
                  <c:v>62.0</c:v>
                </c:pt>
                <c:pt idx="266">
                  <c:v>61.0</c:v>
                </c:pt>
                <c:pt idx="267">
                  <c:v>64.0</c:v>
                </c:pt>
                <c:pt idx="268">
                  <c:v>46.0</c:v>
                </c:pt>
                <c:pt idx="269">
                  <c:v>54.0</c:v>
                </c:pt>
                <c:pt idx="270">
                  <c:v>64.0</c:v>
                </c:pt>
                <c:pt idx="271">
                  <c:v>48.0</c:v>
                </c:pt>
                <c:pt idx="272">
                  <c:v>70.0</c:v>
                </c:pt>
                <c:pt idx="273">
                  <c:v>57.0</c:v>
                </c:pt>
                <c:pt idx="274">
                  <c:v>66.0</c:v>
                </c:pt>
                <c:pt idx="275">
                  <c:v>56.0</c:v>
                </c:pt>
                <c:pt idx="276">
                  <c:v>58.0</c:v>
                </c:pt>
                <c:pt idx="277">
                  <c:v>67.0</c:v>
                </c:pt>
                <c:pt idx="278">
                  <c:v>65.0</c:v>
                </c:pt>
                <c:pt idx="279">
                  <c:v>57.0</c:v>
                </c:pt>
                <c:pt idx="280">
                  <c:v>56.0</c:v>
                </c:pt>
                <c:pt idx="281">
                  <c:v>40.0</c:v>
                </c:pt>
                <c:pt idx="282">
                  <c:v>58.0</c:v>
                </c:pt>
                <c:pt idx="283">
                  <c:v>57.0</c:v>
                </c:pt>
                <c:pt idx="284">
                  <c:v>76.0</c:v>
                </c:pt>
                <c:pt idx="285">
                  <c:v>50.0</c:v>
                </c:pt>
                <c:pt idx="286">
                  <c:v>62.0</c:v>
                </c:pt>
                <c:pt idx="287">
                  <c:v>56.0</c:v>
                </c:pt>
                <c:pt idx="288">
                  <c:v>63.0</c:v>
                </c:pt>
                <c:pt idx="289">
                  <c:v>52.0</c:v>
                </c:pt>
                <c:pt idx="290">
                  <c:v>55.0</c:v>
                </c:pt>
                <c:pt idx="291">
                  <c:v>50.0</c:v>
                </c:pt>
                <c:pt idx="292">
                  <c:v>51.0</c:v>
                </c:pt>
                <c:pt idx="293">
                  <c:v>49.0</c:v>
                </c:pt>
                <c:pt idx="294">
                  <c:v>64.0</c:v>
                </c:pt>
                <c:pt idx="295">
                  <c:v>47.0</c:v>
                </c:pt>
                <c:pt idx="296">
                  <c:v>63.0</c:v>
                </c:pt>
                <c:pt idx="297">
                  <c:v>59.0</c:v>
                </c:pt>
                <c:pt idx="298">
                  <c:v>54.0</c:v>
                </c:pt>
                <c:pt idx="299">
                  <c:v>51.0</c:v>
                </c:pt>
                <c:pt idx="300">
                  <c:v>68.0</c:v>
                </c:pt>
                <c:pt idx="301">
                  <c:v>58.0</c:v>
                </c:pt>
                <c:pt idx="302">
                  <c:v>55.0</c:v>
                </c:pt>
                <c:pt idx="303">
                  <c:v>42.0</c:v>
                </c:pt>
                <c:pt idx="304">
                  <c:v>63.0</c:v>
                </c:pt>
                <c:pt idx="305">
                  <c:v>38.0</c:v>
                </c:pt>
                <c:pt idx="306">
                  <c:v>62.0</c:v>
                </c:pt>
                <c:pt idx="307">
                  <c:v>56.0</c:v>
                </c:pt>
                <c:pt idx="308">
                  <c:v>55.0</c:v>
                </c:pt>
                <c:pt idx="309">
                  <c:v>45.0</c:v>
                </c:pt>
                <c:pt idx="310">
                  <c:v>52.0</c:v>
                </c:pt>
                <c:pt idx="311">
                  <c:v>58.0</c:v>
                </c:pt>
                <c:pt idx="312">
                  <c:v>66.0</c:v>
                </c:pt>
                <c:pt idx="313">
                  <c:v>50.0</c:v>
                </c:pt>
                <c:pt idx="314">
                  <c:v>61.0</c:v>
                </c:pt>
                <c:pt idx="315">
                  <c:v>57.0</c:v>
                </c:pt>
                <c:pt idx="316">
                  <c:v>54.0</c:v>
                </c:pt>
                <c:pt idx="317">
                  <c:v>64.0</c:v>
                </c:pt>
                <c:pt idx="318">
                  <c:v>52.0</c:v>
                </c:pt>
                <c:pt idx="319">
                  <c:v>67.0</c:v>
                </c:pt>
                <c:pt idx="320">
                  <c:v>53.0</c:v>
                </c:pt>
                <c:pt idx="321">
                  <c:v>57.0</c:v>
                </c:pt>
                <c:pt idx="322">
                  <c:v>55.0</c:v>
                </c:pt>
                <c:pt idx="323">
                  <c:v>57.0</c:v>
                </c:pt>
                <c:pt idx="324">
                  <c:v>62.0</c:v>
                </c:pt>
                <c:pt idx="325">
                  <c:v>49.0</c:v>
                </c:pt>
                <c:pt idx="326">
                  <c:v>60.0</c:v>
                </c:pt>
                <c:pt idx="327">
                  <c:v>49.0</c:v>
                </c:pt>
                <c:pt idx="328">
                  <c:v>52.0</c:v>
                </c:pt>
                <c:pt idx="329">
                  <c:v>69.0</c:v>
                </c:pt>
                <c:pt idx="330">
                  <c:v>55.0</c:v>
                </c:pt>
                <c:pt idx="331">
                  <c:v>50.0</c:v>
                </c:pt>
                <c:pt idx="332">
                  <c:v>59.0</c:v>
                </c:pt>
                <c:pt idx="333">
                  <c:v>62.0</c:v>
                </c:pt>
                <c:pt idx="334">
                  <c:v>49.0</c:v>
                </c:pt>
                <c:pt idx="335">
                  <c:v>70.0</c:v>
                </c:pt>
                <c:pt idx="336">
                  <c:v>57.0</c:v>
                </c:pt>
                <c:pt idx="337">
                  <c:v>60.0</c:v>
                </c:pt>
                <c:pt idx="338">
                  <c:v>38.0</c:v>
                </c:pt>
                <c:pt idx="339">
                  <c:v>50.0</c:v>
                </c:pt>
                <c:pt idx="340">
                  <c:v>52.0</c:v>
                </c:pt>
                <c:pt idx="341">
                  <c:v>67.0</c:v>
                </c:pt>
                <c:pt idx="342">
                  <c:v>62.0</c:v>
                </c:pt>
                <c:pt idx="343">
                  <c:v>49.0</c:v>
                </c:pt>
                <c:pt idx="344">
                  <c:v>46.0</c:v>
                </c:pt>
                <c:pt idx="345">
                  <c:v>34.0</c:v>
                </c:pt>
                <c:pt idx="346">
                  <c:v>60.0</c:v>
                </c:pt>
                <c:pt idx="347">
                  <c:v>53.0</c:v>
                </c:pt>
                <c:pt idx="348">
                  <c:v>52.0</c:v>
                </c:pt>
                <c:pt idx="349">
                  <c:v>53.0</c:v>
                </c:pt>
                <c:pt idx="350">
                  <c:v>66.0</c:v>
                </c:pt>
                <c:pt idx="351">
                  <c:v>55.0</c:v>
                </c:pt>
                <c:pt idx="352">
                  <c:v>60.0</c:v>
                </c:pt>
                <c:pt idx="353">
                  <c:v>52.0</c:v>
                </c:pt>
                <c:pt idx="354">
                  <c:v>55.0</c:v>
                </c:pt>
                <c:pt idx="355">
                  <c:v>56.0</c:v>
                </c:pt>
                <c:pt idx="356">
                  <c:v>45.0</c:v>
                </c:pt>
                <c:pt idx="357">
                  <c:v>47.0</c:v>
                </c:pt>
                <c:pt idx="358">
                  <c:v>53.0</c:v>
                </c:pt>
                <c:pt idx="359">
                  <c:v>59.0</c:v>
                </c:pt>
                <c:pt idx="360">
                  <c:v>65.0</c:v>
                </c:pt>
                <c:pt idx="361">
                  <c:v>43.0</c:v>
                </c:pt>
                <c:pt idx="362">
                  <c:v>51.0</c:v>
                </c:pt>
                <c:pt idx="363">
                  <c:v>55.0</c:v>
                </c:pt>
                <c:pt idx="364">
                  <c:v>52.0</c:v>
                </c:pt>
                <c:pt idx="365">
                  <c:v>41.0</c:v>
                </c:pt>
                <c:pt idx="366">
                  <c:v>42.0</c:v>
                </c:pt>
                <c:pt idx="367">
                  <c:v>58.0</c:v>
                </c:pt>
                <c:pt idx="368">
                  <c:v>49.0</c:v>
                </c:pt>
                <c:pt idx="369">
                  <c:v>51.0</c:v>
                </c:pt>
                <c:pt idx="370">
                  <c:v>46.0</c:v>
                </c:pt>
                <c:pt idx="371">
                  <c:v>52.0</c:v>
                </c:pt>
                <c:pt idx="372">
                  <c:v>48.0</c:v>
                </c:pt>
                <c:pt idx="373">
                  <c:v>56.0</c:v>
                </c:pt>
                <c:pt idx="374">
                  <c:v>50.0</c:v>
                </c:pt>
                <c:pt idx="375">
                  <c:v>53.0</c:v>
                </c:pt>
                <c:pt idx="376">
                  <c:v>47.0</c:v>
                </c:pt>
                <c:pt idx="377">
                  <c:v>58.0</c:v>
                </c:pt>
                <c:pt idx="378">
                  <c:v>41.0</c:v>
                </c:pt>
                <c:pt idx="379">
                  <c:v>54.0</c:v>
                </c:pt>
                <c:pt idx="380">
                  <c:v>57.0</c:v>
                </c:pt>
                <c:pt idx="381">
                  <c:v>56.0</c:v>
                </c:pt>
                <c:pt idx="382">
                  <c:v>43.0</c:v>
                </c:pt>
                <c:pt idx="383">
                  <c:v>45.0</c:v>
                </c:pt>
                <c:pt idx="384">
                  <c:v>59.0</c:v>
                </c:pt>
                <c:pt idx="385">
                  <c:v>55.0</c:v>
                </c:pt>
                <c:pt idx="386">
                  <c:v>53.0</c:v>
                </c:pt>
                <c:pt idx="387">
                  <c:v>49.0</c:v>
                </c:pt>
                <c:pt idx="388">
                  <c:v>59.0</c:v>
                </c:pt>
                <c:pt idx="389">
                  <c:v>60.0</c:v>
                </c:pt>
                <c:pt idx="390">
                  <c:v>52.0</c:v>
                </c:pt>
                <c:pt idx="391">
                  <c:v>49.0</c:v>
                </c:pt>
                <c:pt idx="392">
                  <c:v>50.0</c:v>
                </c:pt>
                <c:pt idx="393">
                  <c:v>54.0</c:v>
                </c:pt>
                <c:pt idx="394">
                  <c:v>48.0</c:v>
                </c:pt>
                <c:pt idx="395">
                  <c:v>53.0</c:v>
                </c:pt>
                <c:pt idx="396">
                  <c:v>70.0</c:v>
                </c:pt>
                <c:pt idx="397">
                  <c:v>56.0</c:v>
                </c:pt>
                <c:pt idx="398">
                  <c:v>48.0</c:v>
                </c:pt>
                <c:pt idx="399">
                  <c:v>51.0</c:v>
                </c:pt>
                <c:pt idx="400">
                  <c:v>52.0</c:v>
                </c:pt>
                <c:pt idx="401">
                  <c:v>54.0</c:v>
                </c:pt>
                <c:pt idx="402">
                  <c:v>62.0</c:v>
                </c:pt>
                <c:pt idx="403">
                  <c:v>59.0</c:v>
                </c:pt>
                <c:pt idx="404">
                  <c:v>59.0</c:v>
                </c:pt>
                <c:pt idx="405">
                  <c:v>51.0</c:v>
                </c:pt>
                <c:pt idx="406">
                  <c:v>48.0</c:v>
                </c:pt>
                <c:pt idx="407">
                  <c:v>53.0</c:v>
                </c:pt>
                <c:pt idx="408">
                  <c:v>55.0</c:v>
                </c:pt>
                <c:pt idx="409">
                  <c:v>61.0</c:v>
                </c:pt>
                <c:pt idx="410">
                  <c:v>55.0</c:v>
                </c:pt>
                <c:pt idx="411">
                  <c:v>59.0</c:v>
                </c:pt>
                <c:pt idx="412">
                  <c:v>50.0</c:v>
                </c:pt>
                <c:pt idx="413">
                  <c:v>49.0</c:v>
                </c:pt>
                <c:pt idx="414">
                  <c:v>47.0</c:v>
                </c:pt>
                <c:pt idx="415">
                  <c:v>69.0</c:v>
                </c:pt>
                <c:pt idx="416">
                  <c:v>53.0</c:v>
                </c:pt>
                <c:pt idx="417">
                  <c:v>56.0</c:v>
                </c:pt>
                <c:pt idx="418">
                  <c:v>51.0</c:v>
                </c:pt>
                <c:pt idx="419">
                  <c:v>41.0</c:v>
                </c:pt>
                <c:pt idx="420">
                  <c:v>48.0</c:v>
                </c:pt>
                <c:pt idx="421">
                  <c:v>47.0</c:v>
                </c:pt>
                <c:pt idx="422">
                  <c:v>58.0</c:v>
                </c:pt>
                <c:pt idx="423">
                  <c:v>47.0</c:v>
                </c:pt>
                <c:pt idx="424">
                  <c:v>44.0</c:v>
                </c:pt>
                <c:pt idx="425">
                  <c:v>47.0</c:v>
                </c:pt>
                <c:pt idx="426">
                  <c:v>59.0</c:v>
                </c:pt>
                <c:pt idx="427">
                  <c:v>49.0</c:v>
                </c:pt>
                <c:pt idx="428">
                  <c:v>52.0</c:v>
                </c:pt>
                <c:pt idx="429">
                  <c:v>60.0</c:v>
                </c:pt>
                <c:pt idx="430">
                  <c:v>50.0</c:v>
                </c:pt>
                <c:pt idx="431">
                  <c:v>53.0</c:v>
                </c:pt>
                <c:pt idx="432">
                  <c:v>57.0</c:v>
                </c:pt>
                <c:pt idx="433">
                  <c:v>63.0</c:v>
                </c:pt>
                <c:pt idx="434">
                  <c:v>59.0</c:v>
                </c:pt>
                <c:pt idx="435">
                  <c:v>49.0</c:v>
                </c:pt>
                <c:pt idx="436">
                  <c:v>33.0</c:v>
                </c:pt>
                <c:pt idx="437">
                  <c:v>54.0</c:v>
                </c:pt>
                <c:pt idx="438">
                  <c:v>59.0</c:v>
                </c:pt>
                <c:pt idx="439">
                  <c:v>51.0</c:v>
                </c:pt>
                <c:pt idx="440">
                  <c:v>47.0</c:v>
                </c:pt>
                <c:pt idx="441">
                  <c:v>45.0</c:v>
                </c:pt>
                <c:pt idx="442">
                  <c:v>48.0</c:v>
                </c:pt>
                <c:pt idx="443">
                  <c:v>46.0</c:v>
                </c:pt>
                <c:pt idx="444">
                  <c:v>53.0</c:v>
                </c:pt>
                <c:pt idx="445">
                  <c:v>39.0</c:v>
                </c:pt>
                <c:pt idx="446">
                  <c:v>51.0</c:v>
                </c:pt>
                <c:pt idx="447">
                  <c:v>54.0</c:v>
                </c:pt>
                <c:pt idx="448">
                  <c:v>63.0</c:v>
                </c:pt>
                <c:pt idx="449">
                  <c:v>35.0</c:v>
                </c:pt>
                <c:pt idx="450">
                  <c:v>51.0</c:v>
                </c:pt>
                <c:pt idx="451">
                  <c:v>46.0</c:v>
                </c:pt>
                <c:pt idx="452">
                  <c:v>61.0</c:v>
                </c:pt>
                <c:pt idx="453">
                  <c:v>48.0</c:v>
                </c:pt>
                <c:pt idx="454">
                  <c:v>58.0</c:v>
                </c:pt>
                <c:pt idx="455">
                  <c:v>56.0</c:v>
                </c:pt>
                <c:pt idx="456">
                  <c:v>43.0</c:v>
                </c:pt>
                <c:pt idx="457">
                  <c:v>50.0</c:v>
                </c:pt>
                <c:pt idx="458">
                  <c:v>51.0</c:v>
                </c:pt>
                <c:pt idx="459">
                  <c:v>54.0</c:v>
                </c:pt>
                <c:pt idx="460">
                  <c:v>52.0</c:v>
                </c:pt>
                <c:pt idx="461">
                  <c:v>53.0</c:v>
                </c:pt>
                <c:pt idx="462">
                  <c:v>54.0</c:v>
                </c:pt>
                <c:pt idx="463">
                  <c:v>38.0</c:v>
                </c:pt>
                <c:pt idx="464">
                  <c:v>45.0</c:v>
                </c:pt>
                <c:pt idx="465">
                  <c:v>58.0</c:v>
                </c:pt>
                <c:pt idx="466">
                  <c:v>41.0</c:v>
                </c:pt>
                <c:pt idx="467">
                  <c:v>50.0</c:v>
                </c:pt>
                <c:pt idx="468">
                  <c:v>55.0</c:v>
                </c:pt>
                <c:pt idx="469">
                  <c:v>33.0</c:v>
                </c:pt>
                <c:pt idx="470">
                  <c:v>59.0</c:v>
                </c:pt>
                <c:pt idx="471">
                  <c:v>39.0</c:v>
                </c:pt>
                <c:pt idx="472">
                  <c:v>53.0</c:v>
                </c:pt>
                <c:pt idx="473">
                  <c:v>45.0</c:v>
                </c:pt>
                <c:pt idx="474">
                  <c:v>48.0</c:v>
                </c:pt>
                <c:pt idx="475">
                  <c:v>46.0</c:v>
                </c:pt>
                <c:pt idx="476">
                  <c:v>65.0</c:v>
                </c:pt>
                <c:pt idx="477">
                  <c:v>52.0</c:v>
                </c:pt>
                <c:pt idx="478">
                  <c:v>52.0</c:v>
                </c:pt>
                <c:pt idx="479">
                  <c:v>50.0</c:v>
                </c:pt>
                <c:pt idx="480">
                  <c:v>46.0</c:v>
                </c:pt>
                <c:pt idx="481">
                  <c:v>34.0</c:v>
                </c:pt>
                <c:pt idx="482">
                  <c:v>47.0</c:v>
                </c:pt>
                <c:pt idx="483">
                  <c:v>35.0</c:v>
                </c:pt>
                <c:pt idx="484">
                  <c:v>49.0</c:v>
                </c:pt>
                <c:pt idx="485">
                  <c:v>57.0</c:v>
                </c:pt>
                <c:pt idx="486">
                  <c:v>45.0</c:v>
                </c:pt>
                <c:pt idx="487">
                  <c:v>47.0</c:v>
                </c:pt>
                <c:pt idx="488">
                  <c:v>68.0</c:v>
                </c:pt>
                <c:pt idx="489">
                  <c:v>43.0</c:v>
                </c:pt>
                <c:pt idx="490">
                  <c:v>52.0</c:v>
                </c:pt>
                <c:pt idx="491">
                  <c:v>53.0</c:v>
                </c:pt>
                <c:pt idx="492">
                  <c:v>49.0</c:v>
                </c:pt>
                <c:pt idx="493">
                  <c:v>52.0</c:v>
                </c:pt>
                <c:pt idx="494">
                  <c:v>41.0</c:v>
                </c:pt>
                <c:pt idx="495">
                  <c:v>38.0</c:v>
                </c:pt>
                <c:pt idx="496">
                  <c:v>51.0</c:v>
                </c:pt>
                <c:pt idx="497">
                  <c:v>47.0</c:v>
                </c:pt>
                <c:pt idx="498">
                  <c:v>45.0</c:v>
                </c:pt>
                <c:pt idx="499">
                  <c:v>59.0</c:v>
                </c:pt>
                <c:pt idx="500">
                  <c:v>60.0</c:v>
                </c:pt>
                <c:pt idx="501">
                  <c:v>46.0</c:v>
                </c:pt>
                <c:pt idx="502">
                  <c:v>49.0</c:v>
                </c:pt>
                <c:pt idx="503">
                  <c:v>40.0</c:v>
                </c:pt>
                <c:pt idx="504">
                  <c:v>50.0</c:v>
                </c:pt>
                <c:pt idx="505">
                  <c:v>48.0</c:v>
                </c:pt>
                <c:pt idx="506">
                  <c:v>61.0</c:v>
                </c:pt>
                <c:pt idx="507">
                  <c:v>48.0</c:v>
                </c:pt>
                <c:pt idx="508">
                  <c:v>44.0</c:v>
                </c:pt>
                <c:pt idx="509">
                  <c:v>45.0</c:v>
                </c:pt>
                <c:pt idx="510">
                  <c:v>52.0</c:v>
                </c:pt>
                <c:pt idx="511">
                  <c:v>45.0</c:v>
                </c:pt>
                <c:pt idx="512">
                  <c:v>50.0</c:v>
                </c:pt>
                <c:pt idx="513">
                  <c:v>43.0</c:v>
                </c:pt>
                <c:pt idx="514">
                  <c:v>49.0</c:v>
                </c:pt>
                <c:pt idx="515">
                  <c:v>47.0</c:v>
                </c:pt>
                <c:pt idx="516">
                  <c:v>38.0</c:v>
                </c:pt>
                <c:pt idx="517">
                  <c:v>45.0</c:v>
                </c:pt>
                <c:pt idx="518">
                  <c:v>52.0</c:v>
                </c:pt>
                <c:pt idx="519">
                  <c:v>45.0</c:v>
                </c:pt>
                <c:pt idx="520">
                  <c:v>59.0</c:v>
                </c:pt>
                <c:pt idx="521">
                  <c:v>60.0</c:v>
                </c:pt>
                <c:pt idx="522">
                  <c:v>41.0</c:v>
                </c:pt>
                <c:pt idx="523">
                  <c:v>38.0</c:v>
                </c:pt>
                <c:pt idx="524">
                  <c:v>55.0</c:v>
                </c:pt>
                <c:pt idx="525">
                  <c:v>36.0</c:v>
                </c:pt>
                <c:pt idx="526">
                  <c:v>64.0</c:v>
                </c:pt>
                <c:pt idx="527">
                  <c:v>38.0</c:v>
                </c:pt>
                <c:pt idx="528">
                  <c:v>54.0</c:v>
                </c:pt>
                <c:pt idx="529">
                  <c:v>37.0</c:v>
                </c:pt>
                <c:pt idx="530">
                  <c:v>51.0</c:v>
                </c:pt>
                <c:pt idx="531">
                  <c:v>52.0</c:v>
                </c:pt>
                <c:pt idx="532">
                  <c:v>45.0</c:v>
                </c:pt>
                <c:pt idx="533">
                  <c:v>49.0</c:v>
                </c:pt>
                <c:pt idx="534">
                  <c:v>58.0</c:v>
                </c:pt>
                <c:pt idx="535">
                  <c:v>53.0</c:v>
                </c:pt>
                <c:pt idx="536">
                  <c:v>46.0</c:v>
                </c:pt>
                <c:pt idx="537">
                  <c:v>57.0</c:v>
                </c:pt>
                <c:pt idx="538">
                  <c:v>45.0</c:v>
                </c:pt>
                <c:pt idx="539">
                  <c:v>45.0</c:v>
                </c:pt>
                <c:pt idx="540">
                  <c:v>48.0</c:v>
                </c:pt>
                <c:pt idx="541">
                  <c:v>64.0</c:v>
                </c:pt>
                <c:pt idx="542">
                  <c:v>61.0</c:v>
                </c:pt>
                <c:pt idx="543">
                  <c:v>62.0</c:v>
                </c:pt>
                <c:pt idx="544">
                  <c:v>45.0</c:v>
                </c:pt>
                <c:pt idx="545">
                  <c:v>51.0</c:v>
                </c:pt>
                <c:pt idx="546">
                  <c:v>39.0</c:v>
                </c:pt>
                <c:pt idx="547">
                  <c:v>53.0</c:v>
                </c:pt>
                <c:pt idx="548">
                  <c:v>27.0</c:v>
                </c:pt>
                <c:pt idx="549">
                  <c:v>64.0</c:v>
                </c:pt>
                <c:pt idx="550">
                  <c:v>54.0</c:v>
                </c:pt>
                <c:pt idx="551">
                  <c:v>38.0</c:v>
                </c:pt>
                <c:pt idx="552">
                  <c:v>55.0</c:v>
                </c:pt>
                <c:pt idx="553">
                  <c:v>47.0</c:v>
                </c:pt>
                <c:pt idx="554">
                  <c:v>52.0</c:v>
                </c:pt>
                <c:pt idx="555">
                  <c:v>37.0</c:v>
                </c:pt>
                <c:pt idx="556">
                  <c:v>48.0</c:v>
                </c:pt>
                <c:pt idx="557">
                  <c:v>43.0</c:v>
                </c:pt>
                <c:pt idx="558">
                  <c:v>55.0</c:v>
                </c:pt>
                <c:pt idx="559">
                  <c:v>32.0</c:v>
                </c:pt>
                <c:pt idx="560">
                  <c:v>49.0</c:v>
                </c:pt>
                <c:pt idx="561">
                  <c:v>56.0</c:v>
                </c:pt>
                <c:pt idx="562">
                  <c:v>63.0</c:v>
                </c:pt>
                <c:pt idx="563">
                  <c:v>48.0</c:v>
                </c:pt>
                <c:pt idx="564">
                  <c:v>46.0</c:v>
                </c:pt>
                <c:pt idx="565">
                  <c:v>43.0</c:v>
                </c:pt>
                <c:pt idx="566">
                  <c:v>51.0</c:v>
                </c:pt>
                <c:pt idx="567">
                  <c:v>48.0</c:v>
                </c:pt>
                <c:pt idx="568">
                  <c:v>55.0</c:v>
                </c:pt>
                <c:pt idx="569">
                  <c:v>48.0</c:v>
                </c:pt>
                <c:pt idx="570">
                  <c:v>44.0</c:v>
                </c:pt>
                <c:pt idx="571">
                  <c:v>42.0</c:v>
                </c:pt>
                <c:pt idx="572">
                  <c:v>55.0</c:v>
                </c:pt>
                <c:pt idx="573">
                  <c:v>38.0</c:v>
                </c:pt>
                <c:pt idx="574">
                  <c:v>36.0</c:v>
                </c:pt>
                <c:pt idx="575">
                  <c:v>32.0</c:v>
                </c:pt>
                <c:pt idx="576">
                  <c:v>45.0</c:v>
                </c:pt>
                <c:pt idx="577">
                  <c:v>52.0</c:v>
                </c:pt>
                <c:pt idx="578">
                  <c:v>40.0</c:v>
                </c:pt>
                <c:pt idx="579">
                  <c:v>48.0</c:v>
                </c:pt>
                <c:pt idx="580">
                  <c:v>50.0</c:v>
                </c:pt>
                <c:pt idx="581">
                  <c:v>40.0</c:v>
                </c:pt>
                <c:pt idx="582">
                  <c:v>59.0</c:v>
                </c:pt>
                <c:pt idx="583">
                  <c:v>37.0</c:v>
                </c:pt>
                <c:pt idx="584">
                  <c:v>32.0</c:v>
                </c:pt>
                <c:pt idx="585">
                  <c:v>48.0</c:v>
                </c:pt>
                <c:pt idx="586">
                  <c:v>45.0</c:v>
                </c:pt>
                <c:pt idx="587">
                  <c:v>46.0</c:v>
                </c:pt>
                <c:pt idx="588">
                  <c:v>43.0</c:v>
                </c:pt>
                <c:pt idx="589">
                  <c:v>45.0</c:v>
                </c:pt>
                <c:pt idx="590">
                  <c:v>46.0</c:v>
                </c:pt>
                <c:pt idx="591">
                  <c:v>37.0</c:v>
                </c:pt>
                <c:pt idx="592">
                  <c:v>42.0</c:v>
                </c:pt>
                <c:pt idx="593">
                  <c:v>41.0</c:v>
                </c:pt>
                <c:pt idx="594">
                  <c:v>48.0</c:v>
                </c:pt>
                <c:pt idx="595">
                  <c:v>57.0</c:v>
                </c:pt>
                <c:pt idx="596">
                  <c:v>52.0</c:v>
                </c:pt>
                <c:pt idx="597">
                  <c:v>57.0</c:v>
                </c:pt>
                <c:pt idx="598">
                  <c:v>50.0</c:v>
                </c:pt>
                <c:pt idx="599">
                  <c:v>34.0</c:v>
                </c:pt>
                <c:pt idx="600">
                  <c:v>37.0</c:v>
                </c:pt>
                <c:pt idx="601">
                  <c:v>49.0</c:v>
                </c:pt>
                <c:pt idx="602">
                  <c:v>36.0</c:v>
                </c:pt>
                <c:pt idx="603">
                  <c:v>34.0</c:v>
                </c:pt>
                <c:pt idx="604">
                  <c:v>52.0</c:v>
                </c:pt>
                <c:pt idx="605">
                  <c:v>45.0</c:v>
                </c:pt>
                <c:pt idx="606">
                  <c:v>41.0</c:v>
                </c:pt>
                <c:pt idx="607">
                  <c:v>54.0</c:v>
                </c:pt>
                <c:pt idx="608">
                  <c:v>60.0</c:v>
                </c:pt>
                <c:pt idx="609">
                  <c:v>23.0</c:v>
                </c:pt>
                <c:pt idx="610">
                  <c:v>51.0</c:v>
                </c:pt>
                <c:pt idx="611">
                  <c:v>51.0</c:v>
                </c:pt>
                <c:pt idx="612">
                  <c:v>34.0</c:v>
                </c:pt>
                <c:pt idx="613">
                  <c:v>48.0</c:v>
                </c:pt>
                <c:pt idx="614">
                  <c:v>39.0</c:v>
                </c:pt>
                <c:pt idx="615">
                  <c:v>50.0</c:v>
                </c:pt>
                <c:pt idx="616">
                  <c:v>48.0</c:v>
                </c:pt>
                <c:pt idx="617">
                  <c:v>44.0</c:v>
                </c:pt>
                <c:pt idx="618">
                  <c:v>49.0</c:v>
                </c:pt>
                <c:pt idx="619">
                  <c:v>45.0</c:v>
                </c:pt>
                <c:pt idx="620">
                  <c:v>42.0</c:v>
                </c:pt>
                <c:pt idx="621">
                  <c:v>41.0</c:v>
                </c:pt>
                <c:pt idx="622">
                  <c:v>41.0</c:v>
                </c:pt>
                <c:pt idx="623">
                  <c:v>38.0</c:v>
                </c:pt>
                <c:pt idx="624">
                  <c:v>42.0</c:v>
                </c:pt>
                <c:pt idx="625">
                  <c:v>50.0</c:v>
                </c:pt>
                <c:pt idx="626">
                  <c:v>40.0</c:v>
                </c:pt>
                <c:pt idx="627">
                  <c:v>40.0</c:v>
                </c:pt>
                <c:pt idx="628">
                  <c:v>41.0</c:v>
                </c:pt>
                <c:pt idx="629">
                  <c:v>50.0</c:v>
                </c:pt>
                <c:pt idx="630">
                  <c:v>61.0</c:v>
                </c:pt>
                <c:pt idx="631">
                  <c:v>35.0</c:v>
                </c:pt>
                <c:pt idx="632">
                  <c:v>54.0</c:v>
                </c:pt>
                <c:pt idx="633">
                  <c:v>35.0</c:v>
                </c:pt>
                <c:pt idx="634">
                  <c:v>41.0</c:v>
                </c:pt>
                <c:pt idx="635">
                  <c:v>44.0</c:v>
                </c:pt>
                <c:pt idx="636">
                  <c:v>35.0</c:v>
                </c:pt>
                <c:pt idx="637">
                  <c:v>46.0</c:v>
                </c:pt>
                <c:pt idx="638">
                  <c:v>45.0</c:v>
                </c:pt>
                <c:pt idx="639">
                  <c:v>46.0</c:v>
                </c:pt>
                <c:pt idx="640">
                  <c:v>40.0</c:v>
                </c:pt>
                <c:pt idx="641">
                  <c:v>43.0</c:v>
                </c:pt>
                <c:pt idx="642">
                  <c:v>44.0</c:v>
                </c:pt>
                <c:pt idx="643">
                  <c:v>38.0</c:v>
                </c:pt>
                <c:pt idx="644">
                  <c:v>52.0</c:v>
                </c:pt>
                <c:pt idx="645">
                  <c:v>44.0</c:v>
                </c:pt>
                <c:pt idx="646">
                  <c:v>43.0</c:v>
                </c:pt>
                <c:pt idx="647">
                  <c:v>65.0</c:v>
                </c:pt>
                <c:pt idx="648">
                  <c:v>42.0</c:v>
                </c:pt>
                <c:pt idx="649">
                  <c:v>43.0</c:v>
                </c:pt>
                <c:pt idx="650">
                  <c:v>40.0</c:v>
                </c:pt>
                <c:pt idx="651">
                  <c:v>48.0</c:v>
                </c:pt>
                <c:pt idx="652">
                  <c:v>52.0</c:v>
                </c:pt>
                <c:pt idx="653">
                  <c:v>46.0</c:v>
                </c:pt>
                <c:pt idx="654">
                  <c:v>41.0</c:v>
                </c:pt>
                <c:pt idx="655">
                  <c:v>35.0</c:v>
                </c:pt>
                <c:pt idx="656">
                  <c:v>49.0</c:v>
                </c:pt>
                <c:pt idx="657">
                  <c:v>44.0</c:v>
                </c:pt>
                <c:pt idx="658">
                  <c:v>38.0</c:v>
                </c:pt>
                <c:pt idx="659">
                  <c:v>28.0</c:v>
                </c:pt>
                <c:pt idx="660">
                  <c:v>39.0</c:v>
                </c:pt>
                <c:pt idx="661">
                  <c:v>44.0</c:v>
                </c:pt>
                <c:pt idx="662">
                  <c:v>46.0</c:v>
                </c:pt>
                <c:pt idx="663">
                  <c:v>49.0</c:v>
                </c:pt>
                <c:pt idx="664">
                  <c:v>38.0</c:v>
                </c:pt>
                <c:pt idx="665">
                  <c:v>61.0</c:v>
                </c:pt>
                <c:pt idx="666">
                  <c:v>34.0</c:v>
                </c:pt>
                <c:pt idx="667">
                  <c:v>41.0</c:v>
                </c:pt>
                <c:pt idx="668">
                  <c:v>42.0</c:v>
                </c:pt>
                <c:pt idx="669">
                  <c:v>57.0</c:v>
                </c:pt>
                <c:pt idx="670">
                  <c:v>41.0</c:v>
                </c:pt>
                <c:pt idx="671">
                  <c:v>38.0</c:v>
                </c:pt>
                <c:pt idx="672">
                  <c:v>42.0</c:v>
                </c:pt>
                <c:pt idx="673">
                  <c:v>54.0</c:v>
                </c:pt>
                <c:pt idx="674">
                  <c:v>40.0</c:v>
                </c:pt>
                <c:pt idx="675">
                  <c:v>56.0</c:v>
                </c:pt>
                <c:pt idx="676">
                  <c:v>46.0</c:v>
                </c:pt>
                <c:pt idx="677">
                  <c:v>35.0</c:v>
                </c:pt>
                <c:pt idx="678">
                  <c:v>48.0</c:v>
                </c:pt>
                <c:pt idx="679">
                  <c:v>43.0</c:v>
                </c:pt>
                <c:pt idx="680">
                  <c:v>50.0</c:v>
                </c:pt>
                <c:pt idx="681">
                  <c:v>47.0</c:v>
                </c:pt>
                <c:pt idx="682">
                  <c:v>43.0</c:v>
                </c:pt>
                <c:pt idx="683">
                  <c:v>39.0</c:v>
                </c:pt>
                <c:pt idx="684">
                  <c:v>48.0</c:v>
                </c:pt>
                <c:pt idx="685">
                  <c:v>43.0</c:v>
                </c:pt>
                <c:pt idx="686">
                  <c:v>43.0</c:v>
                </c:pt>
                <c:pt idx="687">
                  <c:v>53.0</c:v>
                </c:pt>
                <c:pt idx="688">
                  <c:v>37.0</c:v>
                </c:pt>
                <c:pt idx="689">
                  <c:v>44.0</c:v>
                </c:pt>
                <c:pt idx="690">
                  <c:v>45.0</c:v>
                </c:pt>
                <c:pt idx="691">
                  <c:v>44.0</c:v>
                </c:pt>
                <c:pt idx="692">
                  <c:v>60.0</c:v>
                </c:pt>
                <c:pt idx="693">
                  <c:v>43.0</c:v>
                </c:pt>
                <c:pt idx="694">
                  <c:v>41.0</c:v>
                </c:pt>
                <c:pt idx="695">
                  <c:v>52.0</c:v>
                </c:pt>
                <c:pt idx="696">
                  <c:v>38.0</c:v>
                </c:pt>
                <c:pt idx="697">
                  <c:v>46.0</c:v>
                </c:pt>
                <c:pt idx="698">
                  <c:v>45.0</c:v>
                </c:pt>
                <c:pt idx="699">
                  <c:v>42.0</c:v>
                </c:pt>
                <c:pt idx="700">
                  <c:v>24.0</c:v>
                </c:pt>
                <c:pt idx="701">
                  <c:v>52.0</c:v>
                </c:pt>
                <c:pt idx="702">
                  <c:v>36.0</c:v>
                </c:pt>
                <c:pt idx="703">
                  <c:v>35.0</c:v>
                </c:pt>
                <c:pt idx="704">
                  <c:v>38.0</c:v>
                </c:pt>
                <c:pt idx="705">
                  <c:v>48.0</c:v>
                </c:pt>
                <c:pt idx="706">
                  <c:v>42.0</c:v>
                </c:pt>
                <c:pt idx="707">
                  <c:v>31.0</c:v>
                </c:pt>
                <c:pt idx="708">
                  <c:v>43.0</c:v>
                </c:pt>
                <c:pt idx="709">
                  <c:v>54.0</c:v>
                </c:pt>
                <c:pt idx="710">
                  <c:v>39.0</c:v>
                </c:pt>
                <c:pt idx="711">
                  <c:v>40.0</c:v>
                </c:pt>
                <c:pt idx="712">
                  <c:v>38.0</c:v>
                </c:pt>
                <c:pt idx="713">
                  <c:v>40.0</c:v>
                </c:pt>
                <c:pt idx="714">
                  <c:v>33.0</c:v>
                </c:pt>
                <c:pt idx="715">
                  <c:v>34.0</c:v>
                </c:pt>
                <c:pt idx="716">
                  <c:v>41.0</c:v>
                </c:pt>
                <c:pt idx="717">
                  <c:v>49.0</c:v>
                </c:pt>
                <c:pt idx="718">
                  <c:v>41.0</c:v>
                </c:pt>
                <c:pt idx="719">
                  <c:v>39.0</c:v>
                </c:pt>
                <c:pt idx="720">
                  <c:v>47.0</c:v>
                </c:pt>
                <c:pt idx="721">
                  <c:v>34.0</c:v>
                </c:pt>
                <c:pt idx="722">
                  <c:v>46.0</c:v>
                </c:pt>
                <c:pt idx="723">
                  <c:v>47.0</c:v>
                </c:pt>
                <c:pt idx="724">
                  <c:v>33.0</c:v>
                </c:pt>
                <c:pt idx="725">
                  <c:v>40.0</c:v>
                </c:pt>
                <c:pt idx="726">
                  <c:v>31.0</c:v>
                </c:pt>
                <c:pt idx="727">
                  <c:v>32.0</c:v>
                </c:pt>
                <c:pt idx="728">
                  <c:v>32.0</c:v>
                </c:pt>
                <c:pt idx="729">
                  <c:v>46.0</c:v>
                </c:pt>
                <c:pt idx="730">
                  <c:v>46.0</c:v>
                </c:pt>
                <c:pt idx="731">
                  <c:v>48.0</c:v>
                </c:pt>
                <c:pt idx="732">
                  <c:v>35.0</c:v>
                </c:pt>
                <c:pt idx="733">
                  <c:v>31.0</c:v>
                </c:pt>
                <c:pt idx="734">
                  <c:v>38.0</c:v>
                </c:pt>
                <c:pt idx="735">
                  <c:v>45.0</c:v>
                </c:pt>
                <c:pt idx="736">
                  <c:v>33.0</c:v>
                </c:pt>
                <c:pt idx="737">
                  <c:v>39.0</c:v>
                </c:pt>
                <c:pt idx="738">
                  <c:v>36.0</c:v>
                </c:pt>
                <c:pt idx="739">
                  <c:v>40.0</c:v>
                </c:pt>
                <c:pt idx="740">
                  <c:v>38.0</c:v>
                </c:pt>
                <c:pt idx="741">
                  <c:v>46.0</c:v>
                </c:pt>
                <c:pt idx="742">
                  <c:v>40.0</c:v>
                </c:pt>
                <c:pt idx="743">
                  <c:v>29.0</c:v>
                </c:pt>
                <c:pt idx="744">
                  <c:v>33.0</c:v>
                </c:pt>
                <c:pt idx="745">
                  <c:v>43.0</c:v>
                </c:pt>
                <c:pt idx="746">
                  <c:v>40.0</c:v>
                </c:pt>
                <c:pt idx="747">
                  <c:v>41.0</c:v>
                </c:pt>
                <c:pt idx="748">
                  <c:v>51.0</c:v>
                </c:pt>
                <c:pt idx="749">
                  <c:v>45.0</c:v>
                </c:pt>
                <c:pt idx="750">
                  <c:v>44.0</c:v>
                </c:pt>
                <c:pt idx="751">
                  <c:v>30.0</c:v>
                </c:pt>
                <c:pt idx="752">
                  <c:v>47.0</c:v>
                </c:pt>
                <c:pt idx="753">
                  <c:v>36.0</c:v>
                </c:pt>
                <c:pt idx="754">
                  <c:v>35.0</c:v>
                </c:pt>
                <c:pt idx="755">
                  <c:v>32.0</c:v>
                </c:pt>
                <c:pt idx="756">
                  <c:v>36.0</c:v>
                </c:pt>
                <c:pt idx="757">
                  <c:v>50.0</c:v>
                </c:pt>
                <c:pt idx="758">
                  <c:v>39.0</c:v>
                </c:pt>
                <c:pt idx="759">
                  <c:v>27.0</c:v>
                </c:pt>
                <c:pt idx="760">
                  <c:v>50.0</c:v>
                </c:pt>
                <c:pt idx="761">
                  <c:v>40.0</c:v>
                </c:pt>
                <c:pt idx="762">
                  <c:v>21.0</c:v>
                </c:pt>
                <c:pt idx="763">
                  <c:v>47.0</c:v>
                </c:pt>
                <c:pt idx="764">
                  <c:v>26.0</c:v>
                </c:pt>
                <c:pt idx="765">
                  <c:v>42.0</c:v>
                </c:pt>
                <c:pt idx="766">
                  <c:v>37.0</c:v>
                </c:pt>
                <c:pt idx="767">
                  <c:v>39.0</c:v>
                </c:pt>
                <c:pt idx="768">
                  <c:v>38.0</c:v>
                </c:pt>
                <c:pt idx="769">
                  <c:v>48.0</c:v>
                </c:pt>
                <c:pt idx="770">
                  <c:v>51.0</c:v>
                </c:pt>
                <c:pt idx="771">
                  <c:v>34.0</c:v>
                </c:pt>
                <c:pt idx="772">
                  <c:v>51.0</c:v>
                </c:pt>
                <c:pt idx="773">
                  <c:v>56.0</c:v>
                </c:pt>
                <c:pt idx="774">
                  <c:v>38.0</c:v>
                </c:pt>
                <c:pt idx="775">
                  <c:v>46.0</c:v>
                </c:pt>
                <c:pt idx="776">
                  <c:v>53.0</c:v>
                </c:pt>
                <c:pt idx="777">
                  <c:v>35.0</c:v>
                </c:pt>
                <c:pt idx="778">
                  <c:v>41.0</c:v>
                </c:pt>
                <c:pt idx="779">
                  <c:v>49.0</c:v>
                </c:pt>
                <c:pt idx="780">
                  <c:v>28.0</c:v>
                </c:pt>
                <c:pt idx="781">
                  <c:v>44.0</c:v>
                </c:pt>
                <c:pt idx="782">
                  <c:v>39.0</c:v>
                </c:pt>
                <c:pt idx="783">
                  <c:v>61.0</c:v>
                </c:pt>
                <c:pt idx="784">
                  <c:v>41.0</c:v>
                </c:pt>
                <c:pt idx="785">
                  <c:v>38.0</c:v>
                </c:pt>
                <c:pt idx="786">
                  <c:v>44.0</c:v>
                </c:pt>
                <c:pt idx="787">
                  <c:v>49.0</c:v>
                </c:pt>
                <c:pt idx="788">
                  <c:v>38.0</c:v>
                </c:pt>
                <c:pt idx="789">
                  <c:v>33.0</c:v>
                </c:pt>
                <c:pt idx="790">
                  <c:v>51.0</c:v>
                </c:pt>
                <c:pt idx="791">
                  <c:v>43.0</c:v>
                </c:pt>
                <c:pt idx="792">
                  <c:v>54.0</c:v>
                </c:pt>
                <c:pt idx="793">
                  <c:v>41.0</c:v>
                </c:pt>
                <c:pt idx="794">
                  <c:v>32.0</c:v>
                </c:pt>
                <c:pt idx="795">
                  <c:v>39.0</c:v>
                </c:pt>
                <c:pt idx="796">
                  <c:v>44.0</c:v>
                </c:pt>
                <c:pt idx="797">
                  <c:v>42.0</c:v>
                </c:pt>
                <c:pt idx="798">
                  <c:v>35.0</c:v>
                </c:pt>
                <c:pt idx="799">
                  <c:v>26.0</c:v>
                </c:pt>
                <c:pt idx="800">
                  <c:v>36.0</c:v>
                </c:pt>
                <c:pt idx="801">
                  <c:v>28.0</c:v>
                </c:pt>
                <c:pt idx="802">
                  <c:v>33.0</c:v>
                </c:pt>
                <c:pt idx="803">
                  <c:v>37.0</c:v>
                </c:pt>
                <c:pt idx="804">
                  <c:v>47.0</c:v>
                </c:pt>
                <c:pt idx="805">
                  <c:v>44.0</c:v>
                </c:pt>
                <c:pt idx="806">
                  <c:v>31.0</c:v>
                </c:pt>
                <c:pt idx="807">
                  <c:v>31.0</c:v>
                </c:pt>
                <c:pt idx="808">
                  <c:v>30.0</c:v>
                </c:pt>
                <c:pt idx="809">
                  <c:v>38.0</c:v>
                </c:pt>
                <c:pt idx="810">
                  <c:v>38.0</c:v>
                </c:pt>
                <c:pt idx="811">
                  <c:v>31.0</c:v>
                </c:pt>
                <c:pt idx="812">
                  <c:v>35.0</c:v>
                </c:pt>
                <c:pt idx="813">
                  <c:v>44.0</c:v>
                </c:pt>
                <c:pt idx="814">
                  <c:v>31.0</c:v>
                </c:pt>
                <c:pt idx="815">
                  <c:v>43.0</c:v>
                </c:pt>
                <c:pt idx="816">
                  <c:v>47.0</c:v>
                </c:pt>
                <c:pt idx="817">
                  <c:v>32.0</c:v>
                </c:pt>
                <c:pt idx="818">
                  <c:v>40.0</c:v>
                </c:pt>
                <c:pt idx="819">
                  <c:v>37.0</c:v>
                </c:pt>
                <c:pt idx="820">
                  <c:v>20.0</c:v>
                </c:pt>
                <c:pt idx="821">
                  <c:v>30.0</c:v>
                </c:pt>
                <c:pt idx="822">
                  <c:v>38.0</c:v>
                </c:pt>
                <c:pt idx="823">
                  <c:v>41.0</c:v>
                </c:pt>
                <c:pt idx="824">
                  <c:v>41.0</c:v>
                </c:pt>
                <c:pt idx="825">
                  <c:v>19.0</c:v>
                </c:pt>
                <c:pt idx="826">
                  <c:v>43.0</c:v>
                </c:pt>
                <c:pt idx="827">
                  <c:v>38.0</c:v>
                </c:pt>
                <c:pt idx="828">
                  <c:v>40.0</c:v>
                </c:pt>
                <c:pt idx="829">
                  <c:v>41.0</c:v>
                </c:pt>
                <c:pt idx="830">
                  <c:v>51.0</c:v>
                </c:pt>
                <c:pt idx="831">
                  <c:v>36.0</c:v>
                </c:pt>
                <c:pt idx="832">
                  <c:v>42.0</c:v>
                </c:pt>
                <c:pt idx="833">
                  <c:v>36.0</c:v>
                </c:pt>
                <c:pt idx="834">
                  <c:v>26.0</c:v>
                </c:pt>
                <c:pt idx="835">
                  <c:v>15.0</c:v>
                </c:pt>
                <c:pt idx="836">
                  <c:v>39.0</c:v>
                </c:pt>
                <c:pt idx="837">
                  <c:v>34.0</c:v>
                </c:pt>
                <c:pt idx="838">
                  <c:v>39.0</c:v>
                </c:pt>
                <c:pt idx="839">
                  <c:v>44.0</c:v>
                </c:pt>
                <c:pt idx="840">
                  <c:v>34.0</c:v>
                </c:pt>
                <c:pt idx="841">
                  <c:v>39.0</c:v>
                </c:pt>
                <c:pt idx="842">
                  <c:v>29.0</c:v>
                </c:pt>
                <c:pt idx="843">
                  <c:v>45.0</c:v>
                </c:pt>
                <c:pt idx="844">
                  <c:v>40.0</c:v>
                </c:pt>
                <c:pt idx="845">
                  <c:v>39.0</c:v>
                </c:pt>
                <c:pt idx="846">
                  <c:v>22.0</c:v>
                </c:pt>
                <c:pt idx="847">
                  <c:v>48.0</c:v>
                </c:pt>
                <c:pt idx="848">
                  <c:v>39.0</c:v>
                </c:pt>
                <c:pt idx="849">
                  <c:v>34.0</c:v>
                </c:pt>
                <c:pt idx="850">
                  <c:v>29.0</c:v>
                </c:pt>
                <c:pt idx="851">
                  <c:v>41.0</c:v>
                </c:pt>
                <c:pt idx="852">
                  <c:v>41.0</c:v>
                </c:pt>
                <c:pt idx="853">
                  <c:v>40.0</c:v>
                </c:pt>
                <c:pt idx="854">
                  <c:v>26.0</c:v>
                </c:pt>
                <c:pt idx="855">
                  <c:v>27.0</c:v>
                </c:pt>
                <c:pt idx="856">
                  <c:v>26.0</c:v>
                </c:pt>
                <c:pt idx="857">
                  <c:v>42.0</c:v>
                </c:pt>
                <c:pt idx="858">
                  <c:v>39.0</c:v>
                </c:pt>
                <c:pt idx="859">
                  <c:v>57.0</c:v>
                </c:pt>
                <c:pt idx="860">
                  <c:v>25.0</c:v>
                </c:pt>
                <c:pt idx="861">
                  <c:v>29.0</c:v>
                </c:pt>
                <c:pt idx="862">
                  <c:v>34.0</c:v>
                </c:pt>
                <c:pt idx="863">
                  <c:v>35.0</c:v>
                </c:pt>
                <c:pt idx="864">
                  <c:v>16.0</c:v>
                </c:pt>
                <c:pt idx="865">
                  <c:v>47.0</c:v>
                </c:pt>
                <c:pt idx="866">
                  <c:v>38.0</c:v>
                </c:pt>
                <c:pt idx="867">
                  <c:v>42.0</c:v>
                </c:pt>
                <c:pt idx="868">
                  <c:v>49.0</c:v>
                </c:pt>
                <c:pt idx="869">
                  <c:v>46.0</c:v>
                </c:pt>
                <c:pt idx="870">
                  <c:v>35.0</c:v>
                </c:pt>
                <c:pt idx="871">
                  <c:v>45.0</c:v>
                </c:pt>
                <c:pt idx="872">
                  <c:v>36.0</c:v>
                </c:pt>
                <c:pt idx="873">
                  <c:v>33.0</c:v>
                </c:pt>
                <c:pt idx="874">
                  <c:v>19.0</c:v>
                </c:pt>
                <c:pt idx="875">
                  <c:v>14.0</c:v>
                </c:pt>
                <c:pt idx="876">
                  <c:v>16.0</c:v>
                </c:pt>
                <c:pt idx="877">
                  <c:v>34.0</c:v>
                </c:pt>
                <c:pt idx="878">
                  <c:v>44.0</c:v>
                </c:pt>
                <c:pt idx="879">
                  <c:v>26.0</c:v>
                </c:pt>
                <c:pt idx="880">
                  <c:v>32.0</c:v>
                </c:pt>
                <c:pt idx="881">
                  <c:v>35.0</c:v>
                </c:pt>
                <c:pt idx="882">
                  <c:v>30.0</c:v>
                </c:pt>
                <c:pt idx="883">
                  <c:v>45.0</c:v>
                </c:pt>
                <c:pt idx="884">
                  <c:v>32.0</c:v>
                </c:pt>
                <c:pt idx="885">
                  <c:v>36.0</c:v>
                </c:pt>
                <c:pt idx="886">
                  <c:v>34.0</c:v>
                </c:pt>
                <c:pt idx="887">
                  <c:v>35.0</c:v>
                </c:pt>
                <c:pt idx="888">
                  <c:v>31.0</c:v>
                </c:pt>
                <c:pt idx="889">
                  <c:v>28.0</c:v>
                </c:pt>
                <c:pt idx="890">
                  <c:v>39.0</c:v>
                </c:pt>
                <c:pt idx="891">
                  <c:v>47.0</c:v>
                </c:pt>
                <c:pt idx="892">
                  <c:v>22.0</c:v>
                </c:pt>
                <c:pt idx="893">
                  <c:v>42.0</c:v>
                </c:pt>
                <c:pt idx="894">
                  <c:v>38.0</c:v>
                </c:pt>
                <c:pt idx="895">
                  <c:v>23.0</c:v>
                </c:pt>
                <c:pt idx="896">
                  <c:v>32.0</c:v>
                </c:pt>
                <c:pt idx="897">
                  <c:v>45.0</c:v>
                </c:pt>
                <c:pt idx="898">
                  <c:v>38.0</c:v>
                </c:pt>
                <c:pt idx="899">
                  <c:v>32.0</c:v>
                </c:pt>
                <c:pt idx="900">
                  <c:v>32.0</c:v>
                </c:pt>
                <c:pt idx="901">
                  <c:v>32.0</c:v>
                </c:pt>
                <c:pt idx="902">
                  <c:v>45.0</c:v>
                </c:pt>
                <c:pt idx="903">
                  <c:v>25.0</c:v>
                </c:pt>
                <c:pt idx="904">
                  <c:v>41.0</c:v>
                </c:pt>
                <c:pt idx="905">
                  <c:v>38.0</c:v>
                </c:pt>
                <c:pt idx="906">
                  <c:v>29.0</c:v>
                </c:pt>
                <c:pt idx="907">
                  <c:v>41.0</c:v>
                </c:pt>
                <c:pt idx="908">
                  <c:v>36.0</c:v>
                </c:pt>
                <c:pt idx="909">
                  <c:v>45.0</c:v>
                </c:pt>
                <c:pt idx="910">
                  <c:v>33.0</c:v>
                </c:pt>
                <c:pt idx="911">
                  <c:v>31.0</c:v>
                </c:pt>
                <c:pt idx="912">
                  <c:v>50.0</c:v>
                </c:pt>
                <c:pt idx="913">
                  <c:v>32.0</c:v>
                </c:pt>
                <c:pt idx="914">
                  <c:v>34.0</c:v>
                </c:pt>
                <c:pt idx="915">
                  <c:v>34.0</c:v>
                </c:pt>
                <c:pt idx="916">
                  <c:v>15.0</c:v>
                </c:pt>
                <c:pt idx="917">
                  <c:v>30.0</c:v>
                </c:pt>
                <c:pt idx="918">
                  <c:v>32.0</c:v>
                </c:pt>
                <c:pt idx="919">
                  <c:v>32.0</c:v>
                </c:pt>
                <c:pt idx="920">
                  <c:v>38.0</c:v>
                </c:pt>
                <c:pt idx="921">
                  <c:v>24.0</c:v>
                </c:pt>
                <c:pt idx="922">
                  <c:v>20.0</c:v>
                </c:pt>
                <c:pt idx="923">
                  <c:v>46.0</c:v>
                </c:pt>
                <c:pt idx="924">
                  <c:v>33.0</c:v>
                </c:pt>
                <c:pt idx="925">
                  <c:v>43.0</c:v>
                </c:pt>
                <c:pt idx="926">
                  <c:v>16.0</c:v>
                </c:pt>
                <c:pt idx="927">
                  <c:v>32.0</c:v>
                </c:pt>
                <c:pt idx="928">
                  <c:v>33.0</c:v>
                </c:pt>
                <c:pt idx="929">
                  <c:v>15.0</c:v>
                </c:pt>
                <c:pt idx="930">
                  <c:v>36.0</c:v>
                </c:pt>
                <c:pt idx="931">
                  <c:v>36.0</c:v>
                </c:pt>
                <c:pt idx="932">
                  <c:v>31.0</c:v>
                </c:pt>
                <c:pt idx="933">
                  <c:v>22.0</c:v>
                </c:pt>
                <c:pt idx="934">
                  <c:v>30.0</c:v>
                </c:pt>
                <c:pt idx="935">
                  <c:v>26.0</c:v>
                </c:pt>
                <c:pt idx="936">
                  <c:v>1.3</c:v>
                </c:pt>
                <c:pt idx="937">
                  <c:v>26.0</c:v>
                </c:pt>
                <c:pt idx="938">
                  <c:v>22.0</c:v>
                </c:pt>
                <c:pt idx="939">
                  <c:v>28.0</c:v>
                </c:pt>
                <c:pt idx="940">
                  <c:v>35.0</c:v>
                </c:pt>
                <c:pt idx="941">
                  <c:v>24.0</c:v>
                </c:pt>
                <c:pt idx="942">
                  <c:v>26.0</c:v>
                </c:pt>
                <c:pt idx="943">
                  <c:v>38.0</c:v>
                </c:pt>
                <c:pt idx="944">
                  <c:v>30.0</c:v>
                </c:pt>
                <c:pt idx="945">
                  <c:v>22.0</c:v>
                </c:pt>
                <c:pt idx="946">
                  <c:v>35.0</c:v>
                </c:pt>
                <c:pt idx="947">
                  <c:v>35.0</c:v>
                </c:pt>
                <c:pt idx="948">
                  <c:v>28.0</c:v>
                </c:pt>
                <c:pt idx="949">
                  <c:v>14.0</c:v>
                </c:pt>
                <c:pt idx="950">
                  <c:v>32.0</c:v>
                </c:pt>
                <c:pt idx="951">
                  <c:v>32.0</c:v>
                </c:pt>
                <c:pt idx="952">
                  <c:v>29.0</c:v>
                </c:pt>
                <c:pt idx="953">
                  <c:v>30.0</c:v>
                </c:pt>
                <c:pt idx="954">
                  <c:v>25.0</c:v>
                </c:pt>
                <c:pt idx="955">
                  <c:v>41.0</c:v>
                </c:pt>
                <c:pt idx="956">
                  <c:v>19.0</c:v>
                </c:pt>
                <c:pt idx="957">
                  <c:v>20.0</c:v>
                </c:pt>
                <c:pt idx="958">
                  <c:v>29.0</c:v>
                </c:pt>
                <c:pt idx="959">
                  <c:v>31.0</c:v>
                </c:pt>
                <c:pt idx="960">
                  <c:v>22.0</c:v>
                </c:pt>
                <c:pt idx="961">
                  <c:v>20.0</c:v>
                </c:pt>
                <c:pt idx="962">
                  <c:v>35.0</c:v>
                </c:pt>
                <c:pt idx="963">
                  <c:v>27.0</c:v>
                </c:pt>
                <c:pt idx="964">
                  <c:v>31.0</c:v>
                </c:pt>
                <c:pt idx="965">
                  <c:v>39.0</c:v>
                </c:pt>
                <c:pt idx="966">
                  <c:v>27.0</c:v>
                </c:pt>
                <c:pt idx="967">
                  <c:v>35.0</c:v>
                </c:pt>
                <c:pt idx="968">
                  <c:v>32.0</c:v>
                </c:pt>
                <c:pt idx="969">
                  <c:v>12.0</c:v>
                </c:pt>
                <c:pt idx="970">
                  <c:v>26.0</c:v>
                </c:pt>
                <c:pt idx="971">
                  <c:v>14.0</c:v>
                </c:pt>
                <c:pt idx="972">
                  <c:v>29.0</c:v>
                </c:pt>
                <c:pt idx="973">
                  <c:v>28.0</c:v>
                </c:pt>
                <c:pt idx="974">
                  <c:v>16.0</c:v>
                </c:pt>
                <c:pt idx="975">
                  <c:v>18.0</c:v>
                </c:pt>
                <c:pt idx="976">
                  <c:v>29.0</c:v>
                </c:pt>
                <c:pt idx="977">
                  <c:v>25.0</c:v>
                </c:pt>
                <c:pt idx="978">
                  <c:v>30.0</c:v>
                </c:pt>
                <c:pt idx="979">
                  <c:v>15.0</c:v>
                </c:pt>
                <c:pt idx="980">
                  <c:v>16.0</c:v>
                </c:pt>
                <c:pt idx="981">
                  <c:v>29.0</c:v>
                </c:pt>
                <c:pt idx="982">
                  <c:v>18.0</c:v>
                </c:pt>
                <c:pt idx="983">
                  <c:v>28.0</c:v>
                </c:pt>
                <c:pt idx="984">
                  <c:v>13.0</c:v>
                </c:pt>
                <c:pt idx="985">
                  <c:v>11.0</c:v>
                </c:pt>
                <c:pt idx="986">
                  <c:v>38.0</c:v>
                </c:pt>
                <c:pt idx="987">
                  <c:v>23.0</c:v>
                </c:pt>
                <c:pt idx="988">
                  <c:v>2.4</c:v>
                </c:pt>
              </c:numCache>
            </c:numRef>
          </c:xVal>
          <c:yVal>
            <c:numRef>
              <c:f>'R=0.75'!$B$2:$B$990</c:f>
              <c:numCache>
                <c:formatCode>General</c:formatCode>
                <c:ptCount val="989"/>
                <c:pt idx="0">
                  <c:v>95.0</c:v>
                </c:pt>
                <c:pt idx="1">
                  <c:v>93.0</c:v>
                </c:pt>
                <c:pt idx="2">
                  <c:v>91.0</c:v>
                </c:pt>
                <c:pt idx="3">
                  <c:v>90.0</c:v>
                </c:pt>
                <c:pt idx="4">
                  <c:v>89.0</c:v>
                </c:pt>
                <c:pt idx="5">
                  <c:v>88.0</c:v>
                </c:pt>
                <c:pt idx="6">
                  <c:v>88.0</c:v>
                </c:pt>
                <c:pt idx="7">
                  <c:v>88.0</c:v>
                </c:pt>
                <c:pt idx="8">
                  <c:v>88.0</c:v>
                </c:pt>
                <c:pt idx="9">
                  <c:v>87.0</c:v>
                </c:pt>
                <c:pt idx="10">
                  <c:v>87.0</c:v>
                </c:pt>
                <c:pt idx="11">
                  <c:v>87.0</c:v>
                </c:pt>
                <c:pt idx="12">
                  <c:v>85.0</c:v>
                </c:pt>
                <c:pt idx="13">
                  <c:v>85.0</c:v>
                </c:pt>
                <c:pt idx="14">
                  <c:v>85.0</c:v>
                </c:pt>
                <c:pt idx="15">
                  <c:v>83.0</c:v>
                </c:pt>
                <c:pt idx="16">
                  <c:v>83.0</c:v>
                </c:pt>
                <c:pt idx="17">
                  <c:v>83.0</c:v>
                </c:pt>
                <c:pt idx="18">
                  <c:v>82.0</c:v>
                </c:pt>
                <c:pt idx="19">
                  <c:v>82.0</c:v>
                </c:pt>
                <c:pt idx="20">
                  <c:v>82.0</c:v>
                </c:pt>
                <c:pt idx="21">
                  <c:v>81.0</c:v>
                </c:pt>
                <c:pt idx="22">
                  <c:v>81.0</c:v>
                </c:pt>
                <c:pt idx="23">
                  <c:v>81.0</c:v>
                </c:pt>
                <c:pt idx="24">
                  <c:v>81.0</c:v>
                </c:pt>
                <c:pt idx="25">
                  <c:v>81.0</c:v>
                </c:pt>
                <c:pt idx="26">
                  <c:v>81.0</c:v>
                </c:pt>
                <c:pt idx="27">
                  <c:v>80.0</c:v>
                </c:pt>
                <c:pt idx="28">
                  <c:v>80.0</c:v>
                </c:pt>
                <c:pt idx="29">
                  <c:v>79.0</c:v>
                </c:pt>
                <c:pt idx="30">
                  <c:v>79.0</c:v>
                </c:pt>
                <c:pt idx="31">
                  <c:v>79.0</c:v>
                </c:pt>
                <c:pt idx="32">
                  <c:v>79.0</c:v>
                </c:pt>
                <c:pt idx="33">
                  <c:v>78.0</c:v>
                </c:pt>
                <c:pt idx="34">
                  <c:v>78.0</c:v>
                </c:pt>
                <c:pt idx="35">
                  <c:v>78.0</c:v>
                </c:pt>
                <c:pt idx="36">
                  <c:v>78.0</c:v>
                </c:pt>
                <c:pt idx="37">
                  <c:v>78.0</c:v>
                </c:pt>
                <c:pt idx="38">
                  <c:v>78.0</c:v>
                </c:pt>
                <c:pt idx="39">
                  <c:v>78.0</c:v>
                </c:pt>
                <c:pt idx="40">
                  <c:v>78.0</c:v>
                </c:pt>
                <c:pt idx="41">
                  <c:v>77.0</c:v>
                </c:pt>
                <c:pt idx="42">
                  <c:v>77.0</c:v>
                </c:pt>
                <c:pt idx="43">
                  <c:v>77.0</c:v>
                </c:pt>
                <c:pt idx="44">
                  <c:v>77.0</c:v>
                </c:pt>
                <c:pt idx="45">
                  <c:v>77.0</c:v>
                </c:pt>
                <c:pt idx="46">
                  <c:v>77.0</c:v>
                </c:pt>
                <c:pt idx="47">
                  <c:v>77.0</c:v>
                </c:pt>
                <c:pt idx="48">
                  <c:v>77.0</c:v>
                </c:pt>
                <c:pt idx="49">
                  <c:v>77.0</c:v>
                </c:pt>
                <c:pt idx="50">
                  <c:v>76.0</c:v>
                </c:pt>
                <c:pt idx="51">
                  <c:v>76.0</c:v>
                </c:pt>
                <c:pt idx="52">
                  <c:v>76.0</c:v>
                </c:pt>
                <c:pt idx="53">
                  <c:v>76.0</c:v>
                </c:pt>
                <c:pt idx="54">
                  <c:v>76.0</c:v>
                </c:pt>
                <c:pt idx="55">
                  <c:v>76.0</c:v>
                </c:pt>
                <c:pt idx="56">
                  <c:v>76.0</c:v>
                </c:pt>
                <c:pt idx="57">
                  <c:v>76.0</c:v>
                </c:pt>
                <c:pt idx="58">
                  <c:v>76.0</c:v>
                </c:pt>
                <c:pt idx="59">
                  <c:v>76.0</c:v>
                </c:pt>
                <c:pt idx="60">
                  <c:v>76.0</c:v>
                </c:pt>
                <c:pt idx="61">
                  <c:v>75.0</c:v>
                </c:pt>
                <c:pt idx="62">
                  <c:v>75.0</c:v>
                </c:pt>
                <c:pt idx="63">
                  <c:v>75.0</c:v>
                </c:pt>
                <c:pt idx="64">
                  <c:v>75.0</c:v>
                </c:pt>
                <c:pt idx="65">
                  <c:v>75.0</c:v>
                </c:pt>
                <c:pt idx="66">
                  <c:v>75.0</c:v>
                </c:pt>
                <c:pt idx="67">
                  <c:v>75.0</c:v>
                </c:pt>
                <c:pt idx="68">
                  <c:v>74.0</c:v>
                </c:pt>
                <c:pt idx="69">
                  <c:v>74.0</c:v>
                </c:pt>
                <c:pt idx="70">
                  <c:v>74.0</c:v>
                </c:pt>
                <c:pt idx="71">
                  <c:v>74.0</c:v>
                </c:pt>
                <c:pt idx="72">
                  <c:v>74.0</c:v>
                </c:pt>
                <c:pt idx="73">
                  <c:v>74.0</c:v>
                </c:pt>
                <c:pt idx="74">
                  <c:v>74.0</c:v>
                </c:pt>
                <c:pt idx="75">
                  <c:v>74.0</c:v>
                </c:pt>
                <c:pt idx="76">
                  <c:v>74.0</c:v>
                </c:pt>
                <c:pt idx="77">
                  <c:v>74.0</c:v>
                </c:pt>
                <c:pt idx="78">
                  <c:v>74.0</c:v>
                </c:pt>
                <c:pt idx="79">
                  <c:v>74.0</c:v>
                </c:pt>
                <c:pt idx="80">
                  <c:v>74.0</c:v>
                </c:pt>
                <c:pt idx="81">
                  <c:v>74.0</c:v>
                </c:pt>
                <c:pt idx="82">
                  <c:v>73.0</c:v>
                </c:pt>
                <c:pt idx="83">
                  <c:v>73.0</c:v>
                </c:pt>
                <c:pt idx="84">
                  <c:v>73.0</c:v>
                </c:pt>
                <c:pt idx="85">
                  <c:v>73.0</c:v>
                </c:pt>
                <c:pt idx="86">
                  <c:v>73.0</c:v>
                </c:pt>
                <c:pt idx="87">
                  <c:v>73.0</c:v>
                </c:pt>
                <c:pt idx="88">
                  <c:v>73.0</c:v>
                </c:pt>
                <c:pt idx="89">
                  <c:v>72.0</c:v>
                </c:pt>
                <c:pt idx="90">
                  <c:v>72.0</c:v>
                </c:pt>
                <c:pt idx="91">
                  <c:v>72.0</c:v>
                </c:pt>
                <c:pt idx="92">
                  <c:v>72.0</c:v>
                </c:pt>
                <c:pt idx="93">
                  <c:v>72.0</c:v>
                </c:pt>
                <c:pt idx="94">
                  <c:v>72.0</c:v>
                </c:pt>
                <c:pt idx="95">
                  <c:v>72.0</c:v>
                </c:pt>
                <c:pt idx="96">
                  <c:v>72.0</c:v>
                </c:pt>
                <c:pt idx="97">
                  <c:v>72.0</c:v>
                </c:pt>
                <c:pt idx="98">
                  <c:v>72.0</c:v>
                </c:pt>
                <c:pt idx="99">
                  <c:v>71.0</c:v>
                </c:pt>
                <c:pt idx="100">
                  <c:v>71.0</c:v>
                </c:pt>
                <c:pt idx="101">
                  <c:v>71.0</c:v>
                </c:pt>
                <c:pt idx="102">
                  <c:v>71.0</c:v>
                </c:pt>
                <c:pt idx="103">
                  <c:v>71.0</c:v>
                </c:pt>
                <c:pt idx="104">
                  <c:v>71.0</c:v>
                </c:pt>
                <c:pt idx="105">
                  <c:v>71.0</c:v>
                </c:pt>
                <c:pt idx="106">
                  <c:v>70.0</c:v>
                </c:pt>
                <c:pt idx="107">
                  <c:v>70.0</c:v>
                </c:pt>
                <c:pt idx="108">
                  <c:v>70.0</c:v>
                </c:pt>
                <c:pt idx="109">
                  <c:v>70.0</c:v>
                </c:pt>
                <c:pt idx="110">
                  <c:v>70.0</c:v>
                </c:pt>
                <c:pt idx="111">
                  <c:v>70.0</c:v>
                </c:pt>
                <c:pt idx="112">
                  <c:v>70.0</c:v>
                </c:pt>
                <c:pt idx="113">
                  <c:v>70.0</c:v>
                </c:pt>
                <c:pt idx="114">
                  <c:v>70.0</c:v>
                </c:pt>
                <c:pt idx="115">
                  <c:v>70.0</c:v>
                </c:pt>
                <c:pt idx="116">
                  <c:v>70.0</c:v>
                </c:pt>
                <c:pt idx="117">
                  <c:v>70.0</c:v>
                </c:pt>
                <c:pt idx="118">
                  <c:v>70.0</c:v>
                </c:pt>
                <c:pt idx="119">
                  <c:v>69.0</c:v>
                </c:pt>
                <c:pt idx="120">
                  <c:v>69.0</c:v>
                </c:pt>
                <c:pt idx="121">
                  <c:v>69.0</c:v>
                </c:pt>
                <c:pt idx="122">
                  <c:v>69.0</c:v>
                </c:pt>
                <c:pt idx="123">
                  <c:v>69.0</c:v>
                </c:pt>
                <c:pt idx="124">
                  <c:v>69.0</c:v>
                </c:pt>
                <c:pt idx="125">
                  <c:v>69.0</c:v>
                </c:pt>
                <c:pt idx="126">
                  <c:v>69.0</c:v>
                </c:pt>
                <c:pt idx="127">
                  <c:v>69.0</c:v>
                </c:pt>
                <c:pt idx="128">
                  <c:v>69.0</c:v>
                </c:pt>
                <c:pt idx="129">
                  <c:v>69.0</c:v>
                </c:pt>
                <c:pt idx="130">
                  <c:v>69.0</c:v>
                </c:pt>
                <c:pt idx="131">
                  <c:v>69.0</c:v>
                </c:pt>
                <c:pt idx="132">
                  <c:v>69.0</c:v>
                </c:pt>
                <c:pt idx="133">
                  <c:v>69.0</c:v>
                </c:pt>
                <c:pt idx="134">
                  <c:v>69.0</c:v>
                </c:pt>
                <c:pt idx="135">
                  <c:v>68.0</c:v>
                </c:pt>
                <c:pt idx="136">
                  <c:v>68.0</c:v>
                </c:pt>
                <c:pt idx="137">
                  <c:v>68.0</c:v>
                </c:pt>
                <c:pt idx="138">
                  <c:v>68.0</c:v>
                </c:pt>
                <c:pt idx="139">
                  <c:v>68.0</c:v>
                </c:pt>
                <c:pt idx="140">
                  <c:v>68.0</c:v>
                </c:pt>
                <c:pt idx="141">
                  <c:v>68.0</c:v>
                </c:pt>
                <c:pt idx="142">
                  <c:v>68.0</c:v>
                </c:pt>
                <c:pt idx="143">
                  <c:v>68.0</c:v>
                </c:pt>
                <c:pt idx="144">
                  <c:v>68.0</c:v>
                </c:pt>
                <c:pt idx="145">
                  <c:v>67.0</c:v>
                </c:pt>
                <c:pt idx="146">
                  <c:v>67.0</c:v>
                </c:pt>
                <c:pt idx="147">
                  <c:v>67.0</c:v>
                </c:pt>
                <c:pt idx="148">
                  <c:v>67.0</c:v>
                </c:pt>
                <c:pt idx="149">
                  <c:v>67.0</c:v>
                </c:pt>
                <c:pt idx="150">
                  <c:v>67.0</c:v>
                </c:pt>
                <c:pt idx="151">
                  <c:v>67.0</c:v>
                </c:pt>
                <c:pt idx="152">
                  <c:v>67.0</c:v>
                </c:pt>
                <c:pt idx="153">
                  <c:v>67.0</c:v>
                </c:pt>
                <c:pt idx="154">
                  <c:v>67.0</c:v>
                </c:pt>
                <c:pt idx="155">
                  <c:v>67.0</c:v>
                </c:pt>
                <c:pt idx="156">
                  <c:v>67.0</c:v>
                </c:pt>
                <c:pt idx="157">
                  <c:v>66.0</c:v>
                </c:pt>
                <c:pt idx="158">
                  <c:v>66.0</c:v>
                </c:pt>
                <c:pt idx="159">
                  <c:v>66.0</c:v>
                </c:pt>
                <c:pt idx="160">
                  <c:v>66.0</c:v>
                </c:pt>
                <c:pt idx="161">
                  <c:v>66.0</c:v>
                </c:pt>
                <c:pt idx="162">
                  <c:v>66.0</c:v>
                </c:pt>
                <c:pt idx="163">
                  <c:v>66.0</c:v>
                </c:pt>
                <c:pt idx="164">
                  <c:v>66.0</c:v>
                </c:pt>
                <c:pt idx="165">
                  <c:v>66.0</c:v>
                </c:pt>
                <c:pt idx="166">
                  <c:v>66.0</c:v>
                </c:pt>
                <c:pt idx="167">
                  <c:v>66.0</c:v>
                </c:pt>
                <c:pt idx="168">
                  <c:v>66.0</c:v>
                </c:pt>
                <c:pt idx="169">
                  <c:v>66.0</c:v>
                </c:pt>
                <c:pt idx="170">
                  <c:v>65.0</c:v>
                </c:pt>
                <c:pt idx="171">
                  <c:v>65.0</c:v>
                </c:pt>
                <c:pt idx="172">
                  <c:v>65.0</c:v>
                </c:pt>
                <c:pt idx="173">
                  <c:v>65.0</c:v>
                </c:pt>
                <c:pt idx="174">
                  <c:v>65.0</c:v>
                </c:pt>
                <c:pt idx="175">
                  <c:v>65.0</c:v>
                </c:pt>
                <c:pt idx="176">
                  <c:v>65.0</c:v>
                </c:pt>
                <c:pt idx="177">
                  <c:v>65.0</c:v>
                </c:pt>
                <c:pt idx="178">
                  <c:v>65.0</c:v>
                </c:pt>
                <c:pt idx="179">
                  <c:v>65.0</c:v>
                </c:pt>
                <c:pt idx="180">
                  <c:v>65.0</c:v>
                </c:pt>
                <c:pt idx="181">
                  <c:v>64.0</c:v>
                </c:pt>
                <c:pt idx="182">
                  <c:v>64.0</c:v>
                </c:pt>
                <c:pt idx="183">
                  <c:v>64.0</c:v>
                </c:pt>
                <c:pt idx="184">
                  <c:v>64.0</c:v>
                </c:pt>
                <c:pt idx="185">
                  <c:v>64.0</c:v>
                </c:pt>
                <c:pt idx="186">
                  <c:v>64.0</c:v>
                </c:pt>
                <c:pt idx="187">
                  <c:v>64.0</c:v>
                </c:pt>
                <c:pt idx="188">
                  <c:v>64.0</c:v>
                </c:pt>
                <c:pt idx="189">
                  <c:v>63.0</c:v>
                </c:pt>
                <c:pt idx="190">
                  <c:v>63.0</c:v>
                </c:pt>
                <c:pt idx="191">
                  <c:v>63.0</c:v>
                </c:pt>
                <c:pt idx="192">
                  <c:v>63.0</c:v>
                </c:pt>
                <c:pt idx="193">
                  <c:v>63.0</c:v>
                </c:pt>
                <c:pt idx="194">
                  <c:v>63.0</c:v>
                </c:pt>
                <c:pt idx="195">
                  <c:v>63.0</c:v>
                </c:pt>
                <c:pt idx="196">
                  <c:v>63.0</c:v>
                </c:pt>
                <c:pt idx="197">
                  <c:v>63.0</c:v>
                </c:pt>
                <c:pt idx="198">
                  <c:v>63.0</c:v>
                </c:pt>
                <c:pt idx="199">
                  <c:v>63.0</c:v>
                </c:pt>
                <c:pt idx="200">
                  <c:v>63.0</c:v>
                </c:pt>
                <c:pt idx="201">
                  <c:v>63.0</c:v>
                </c:pt>
                <c:pt idx="202">
                  <c:v>63.0</c:v>
                </c:pt>
                <c:pt idx="203">
                  <c:v>63.0</c:v>
                </c:pt>
                <c:pt idx="204">
                  <c:v>63.0</c:v>
                </c:pt>
                <c:pt idx="205">
                  <c:v>63.0</c:v>
                </c:pt>
                <c:pt idx="206">
                  <c:v>63.0</c:v>
                </c:pt>
                <c:pt idx="207">
                  <c:v>62.0</c:v>
                </c:pt>
                <c:pt idx="208">
                  <c:v>62.0</c:v>
                </c:pt>
                <c:pt idx="209">
                  <c:v>62.0</c:v>
                </c:pt>
                <c:pt idx="210">
                  <c:v>62.0</c:v>
                </c:pt>
                <c:pt idx="211">
                  <c:v>62.0</c:v>
                </c:pt>
                <c:pt idx="212">
                  <c:v>62.0</c:v>
                </c:pt>
                <c:pt idx="213">
                  <c:v>62.0</c:v>
                </c:pt>
                <c:pt idx="214">
                  <c:v>62.0</c:v>
                </c:pt>
                <c:pt idx="215">
                  <c:v>62.0</c:v>
                </c:pt>
                <c:pt idx="216">
                  <c:v>62.0</c:v>
                </c:pt>
                <c:pt idx="217">
                  <c:v>62.0</c:v>
                </c:pt>
                <c:pt idx="218">
                  <c:v>62.0</c:v>
                </c:pt>
                <c:pt idx="219">
                  <c:v>62.0</c:v>
                </c:pt>
                <c:pt idx="220">
                  <c:v>62.0</c:v>
                </c:pt>
                <c:pt idx="221">
                  <c:v>62.0</c:v>
                </c:pt>
                <c:pt idx="222">
                  <c:v>62.0</c:v>
                </c:pt>
                <c:pt idx="223">
                  <c:v>62.0</c:v>
                </c:pt>
                <c:pt idx="224">
                  <c:v>62.0</c:v>
                </c:pt>
                <c:pt idx="225">
                  <c:v>62.0</c:v>
                </c:pt>
                <c:pt idx="226">
                  <c:v>62.0</c:v>
                </c:pt>
                <c:pt idx="227">
                  <c:v>62.0</c:v>
                </c:pt>
                <c:pt idx="228">
                  <c:v>61.0</c:v>
                </c:pt>
                <c:pt idx="229">
                  <c:v>61.0</c:v>
                </c:pt>
                <c:pt idx="230">
                  <c:v>61.0</c:v>
                </c:pt>
                <c:pt idx="231">
                  <c:v>61.0</c:v>
                </c:pt>
                <c:pt idx="232">
                  <c:v>61.0</c:v>
                </c:pt>
                <c:pt idx="233">
                  <c:v>61.0</c:v>
                </c:pt>
                <c:pt idx="234">
                  <c:v>61.0</c:v>
                </c:pt>
                <c:pt idx="235">
                  <c:v>61.0</c:v>
                </c:pt>
                <c:pt idx="236">
                  <c:v>61.0</c:v>
                </c:pt>
                <c:pt idx="237">
                  <c:v>61.0</c:v>
                </c:pt>
                <c:pt idx="238">
                  <c:v>61.0</c:v>
                </c:pt>
                <c:pt idx="239">
                  <c:v>61.0</c:v>
                </c:pt>
                <c:pt idx="240">
                  <c:v>61.0</c:v>
                </c:pt>
                <c:pt idx="241">
                  <c:v>61.0</c:v>
                </c:pt>
                <c:pt idx="242">
                  <c:v>61.0</c:v>
                </c:pt>
                <c:pt idx="243">
                  <c:v>61.0</c:v>
                </c:pt>
                <c:pt idx="244">
                  <c:v>61.0</c:v>
                </c:pt>
                <c:pt idx="245">
                  <c:v>61.0</c:v>
                </c:pt>
                <c:pt idx="246">
                  <c:v>61.0</c:v>
                </c:pt>
                <c:pt idx="247">
                  <c:v>60.0</c:v>
                </c:pt>
                <c:pt idx="248">
                  <c:v>60.0</c:v>
                </c:pt>
                <c:pt idx="249">
                  <c:v>60.0</c:v>
                </c:pt>
                <c:pt idx="250">
                  <c:v>60.0</c:v>
                </c:pt>
                <c:pt idx="251">
                  <c:v>60.0</c:v>
                </c:pt>
                <c:pt idx="252">
                  <c:v>60.0</c:v>
                </c:pt>
                <c:pt idx="253">
                  <c:v>60.0</c:v>
                </c:pt>
                <c:pt idx="254">
                  <c:v>60.0</c:v>
                </c:pt>
                <c:pt idx="255">
                  <c:v>60.0</c:v>
                </c:pt>
                <c:pt idx="256">
                  <c:v>60.0</c:v>
                </c:pt>
                <c:pt idx="257">
                  <c:v>60.0</c:v>
                </c:pt>
                <c:pt idx="258">
                  <c:v>60.0</c:v>
                </c:pt>
                <c:pt idx="259">
                  <c:v>60.0</c:v>
                </c:pt>
                <c:pt idx="260">
                  <c:v>60.0</c:v>
                </c:pt>
                <c:pt idx="261">
                  <c:v>60.0</c:v>
                </c:pt>
                <c:pt idx="262">
                  <c:v>60.0</c:v>
                </c:pt>
                <c:pt idx="263">
                  <c:v>60.0</c:v>
                </c:pt>
                <c:pt idx="264">
                  <c:v>60.0</c:v>
                </c:pt>
                <c:pt idx="265">
                  <c:v>60.0</c:v>
                </c:pt>
                <c:pt idx="266">
                  <c:v>60.0</c:v>
                </c:pt>
                <c:pt idx="267">
                  <c:v>60.0</c:v>
                </c:pt>
                <c:pt idx="268">
                  <c:v>60.0</c:v>
                </c:pt>
                <c:pt idx="269">
                  <c:v>59.0</c:v>
                </c:pt>
                <c:pt idx="270">
                  <c:v>59.0</c:v>
                </c:pt>
                <c:pt idx="271">
                  <c:v>59.0</c:v>
                </c:pt>
                <c:pt idx="272">
                  <c:v>59.0</c:v>
                </c:pt>
                <c:pt idx="273">
                  <c:v>59.0</c:v>
                </c:pt>
                <c:pt idx="274">
                  <c:v>59.0</c:v>
                </c:pt>
                <c:pt idx="275">
                  <c:v>59.0</c:v>
                </c:pt>
                <c:pt idx="276">
                  <c:v>59.0</c:v>
                </c:pt>
                <c:pt idx="277">
                  <c:v>59.0</c:v>
                </c:pt>
                <c:pt idx="278">
                  <c:v>59.0</c:v>
                </c:pt>
                <c:pt idx="279">
                  <c:v>59.0</c:v>
                </c:pt>
                <c:pt idx="280">
                  <c:v>59.0</c:v>
                </c:pt>
                <c:pt idx="281">
                  <c:v>59.0</c:v>
                </c:pt>
                <c:pt idx="282">
                  <c:v>59.0</c:v>
                </c:pt>
                <c:pt idx="283">
                  <c:v>59.0</c:v>
                </c:pt>
                <c:pt idx="284">
                  <c:v>59.0</c:v>
                </c:pt>
                <c:pt idx="285">
                  <c:v>59.0</c:v>
                </c:pt>
                <c:pt idx="286">
                  <c:v>59.0</c:v>
                </c:pt>
                <c:pt idx="287">
                  <c:v>59.0</c:v>
                </c:pt>
                <c:pt idx="288">
                  <c:v>59.0</c:v>
                </c:pt>
                <c:pt idx="289">
                  <c:v>59.0</c:v>
                </c:pt>
                <c:pt idx="290">
                  <c:v>59.0</c:v>
                </c:pt>
                <c:pt idx="291">
                  <c:v>59.0</c:v>
                </c:pt>
                <c:pt idx="292">
                  <c:v>59.0</c:v>
                </c:pt>
                <c:pt idx="293">
                  <c:v>59.0</c:v>
                </c:pt>
                <c:pt idx="294">
                  <c:v>59.0</c:v>
                </c:pt>
                <c:pt idx="295">
                  <c:v>58.0</c:v>
                </c:pt>
                <c:pt idx="296">
                  <c:v>58.0</c:v>
                </c:pt>
                <c:pt idx="297">
                  <c:v>58.0</c:v>
                </c:pt>
                <c:pt idx="298">
                  <c:v>58.0</c:v>
                </c:pt>
                <c:pt idx="299">
                  <c:v>58.0</c:v>
                </c:pt>
                <c:pt idx="300">
                  <c:v>58.0</c:v>
                </c:pt>
                <c:pt idx="301">
                  <c:v>58.0</c:v>
                </c:pt>
                <c:pt idx="302">
                  <c:v>58.0</c:v>
                </c:pt>
                <c:pt idx="303">
                  <c:v>58.0</c:v>
                </c:pt>
                <c:pt idx="304">
                  <c:v>58.0</c:v>
                </c:pt>
                <c:pt idx="305">
                  <c:v>58.0</c:v>
                </c:pt>
                <c:pt idx="306">
                  <c:v>58.0</c:v>
                </c:pt>
                <c:pt idx="307">
                  <c:v>58.0</c:v>
                </c:pt>
                <c:pt idx="308">
                  <c:v>58.0</c:v>
                </c:pt>
                <c:pt idx="309">
                  <c:v>58.0</c:v>
                </c:pt>
                <c:pt idx="310">
                  <c:v>58.0</c:v>
                </c:pt>
                <c:pt idx="311">
                  <c:v>58.0</c:v>
                </c:pt>
                <c:pt idx="312">
                  <c:v>58.0</c:v>
                </c:pt>
                <c:pt idx="313">
                  <c:v>58.0</c:v>
                </c:pt>
                <c:pt idx="314">
                  <c:v>58.0</c:v>
                </c:pt>
                <c:pt idx="315">
                  <c:v>58.0</c:v>
                </c:pt>
                <c:pt idx="316">
                  <c:v>57.0</c:v>
                </c:pt>
                <c:pt idx="317">
                  <c:v>57.0</c:v>
                </c:pt>
                <c:pt idx="318">
                  <c:v>57.0</c:v>
                </c:pt>
                <c:pt idx="319">
                  <c:v>57.0</c:v>
                </c:pt>
                <c:pt idx="320">
                  <c:v>57.0</c:v>
                </c:pt>
                <c:pt idx="321">
                  <c:v>57.0</c:v>
                </c:pt>
                <c:pt idx="322">
                  <c:v>57.0</c:v>
                </c:pt>
                <c:pt idx="323">
                  <c:v>57.0</c:v>
                </c:pt>
                <c:pt idx="324">
                  <c:v>57.0</c:v>
                </c:pt>
                <c:pt idx="325">
                  <c:v>57.0</c:v>
                </c:pt>
                <c:pt idx="326">
                  <c:v>57.0</c:v>
                </c:pt>
                <c:pt idx="327">
                  <c:v>57.0</c:v>
                </c:pt>
                <c:pt idx="328">
                  <c:v>57.0</c:v>
                </c:pt>
                <c:pt idx="329">
                  <c:v>57.0</c:v>
                </c:pt>
                <c:pt idx="330">
                  <c:v>57.0</c:v>
                </c:pt>
                <c:pt idx="331">
                  <c:v>57.0</c:v>
                </c:pt>
                <c:pt idx="332">
                  <c:v>56.0</c:v>
                </c:pt>
                <c:pt idx="333">
                  <c:v>56.0</c:v>
                </c:pt>
                <c:pt idx="334">
                  <c:v>56.0</c:v>
                </c:pt>
                <c:pt idx="335">
                  <c:v>56.0</c:v>
                </c:pt>
                <c:pt idx="336">
                  <c:v>56.0</c:v>
                </c:pt>
                <c:pt idx="337">
                  <c:v>56.0</c:v>
                </c:pt>
                <c:pt idx="338">
                  <c:v>56.0</c:v>
                </c:pt>
                <c:pt idx="339">
                  <c:v>56.0</c:v>
                </c:pt>
                <c:pt idx="340">
                  <c:v>56.0</c:v>
                </c:pt>
                <c:pt idx="341">
                  <c:v>56.0</c:v>
                </c:pt>
                <c:pt idx="342">
                  <c:v>56.0</c:v>
                </c:pt>
                <c:pt idx="343">
                  <c:v>56.0</c:v>
                </c:pt>
                <c:pt idx="344">
                  <c:v>56.0</c:v>
                </c:pt>
                <c:pt idx="345">
                  <c:v>56.0</c:v>
                </c:pt>
                <c:pt idx="346">
                  <c:v>56.0</c:v>
                </c:pt>
                <c:pt idx="347">
                  <c:v>56.0</c:v>
                </c:pt>
                <c:pt idx="348">
                  <c:v>56.0</c:v>
                </c:pt>
                <c:pt idx="349">
                  <c:v>55.0</c:v>
                </c:pt>
                <c:pt idx="350">
                  <c:v>55.0</c:v>
                </c:pt>
                <c:pt idx="351">
                  <c:v>55.0</c:v>
                </c:pt>
                <c:pt idx="352">
                  <c:v>55.0</c:v>
                </c:pt>
                <c:pt idx="353">
                  <c:v>55.0</c:v>
                </c:pt>
                <c:pt idx="354">
                  <c:v>55.0</c:v>
                </c:pt>
                <c:pt idx="355">
                  <c:v>55.0</c:v>
                </c:pt>
                <c:pt idx="356">
                  <c:v>55.0</c:v>
                </c:pt>
                <c:pt idx="357">
                  <c:v>55.0</c:v>
                </c:pt>
                <c:pt idx="358">
                  <c:v>55.0</c:v>
                </c:pt>
                <c:pt idx="359">
                  <c:v>55.0</c:v>
                </c:pt>
                <c:pt idx="360">
                  <c:v>55.0</c:v>
                </c:pt>
                <c:pt idx="361">
                  <c:v>55.0</c:v>
                </c:pt>
                <c:pt idx="362">
                  <c:v>55.0</c:v>
                </c:pt>
                <c:pt idx="363">
                  <c:v>55.0</c:v>
                </c:pt>
                <c:pt idx="364">
                  <c:v>55.0</c:v>
                </c:pt>
                <c:pt idx="365">
                  <c:v>55.0</c:v>
                </c:pt>
                <c:pt idx="366">
                  <c:v>55.0</c:v>
                </c:pt>
                <c:pt idx="367">
                  <c:v>55.0</c:v>
                </c:pt>
                <c:pt idx="368">
                  <c:v>55.0</c:v>
                </c:pt>
                <c:pt idx="369">
                  <c:v>55.0</c:v>
                </c:pt>
                <c:pt idx="370">
                  <c:v>55.0</c:v>
                </c:pt>
                <c:pt idx="371">
                  <c:v>55.0</c:v>
                </c:pt>
                <c:pt idx="372">
                  <c:v>55.0</c:v>
                </c:pt>
                <c:pt idx="373">
                  <c:v>55.0</c:v>
                </c:pt>
                <c:pt idx="374">
                  <c:v>55.0</c:v>
                </c:pt>
                <c:pt idx="375">
                  <c:v>55.0</c:v>
                </c:pt>
                <c:pt idx="376">
                  <c:v>55.0</c:v>
                </c:pt>
                <c:pt idx="377">
                  <c:v>54.0</c:v>
                </c:pt>
                <c:pt idx="378">
                  <c:v>54.0</c:v>
                </c:pt>
                <c:pt idx="379">
                  <c:v>54.0</c:v>
                </c:pt>
                <c:pt idx="380">
                  <c:v>54.0</c:v>
                </c:pt>
                <c:pt idx="381">
                  <c:v>54.0</c:v>
                </c:pt>
                <c:pt idx="382">
                  <c:v>54.0</c:v>
                </c:pt>
                <c:pt idx="383">
                  <c:v>54.0</c:v>
                </c:pt>
                <c:pt idx="384">
                  <c:v>54.0</c:v>
                </c:pt>
                <c:pt idx="385">
                  <c:v>54.0</c:v>
                </c:pt>
                <c:pt idx="386">
                  <c:v>54.0</c:v>
                </c:pt>
                <c:pt idx="387">
                  <c:v>54.0</c:v>
                </c:pt>
                <c:pt idx="388">
                  <c:v>54.0</c:v>
                </c:pt>
                <c:pt idx="389">
                  <c:v>54.0</c:v>
                </c:pt>
                <c:pt idx="390">
                  <c:v>54.0</c:v>
                </c:pt>
                <c:pt idx="391">
                  <c:v>54.0</c:v>
                </c:pt>
                <c:pt idx="392">
                  <c:v>54.0</c:v>
                </c:pt>
                <c:pt idx="393">
                  <c:v>54.0</c:v>
                </c:pt>
                <c:pt idx="394">
                  <c:v>54.0</c:v>
                </c:pt>
                <c:pt idx="395">
                  <c:v>54.0</c:v>
                </c:pt>
                <c:pt idx="396">
                  <c:v>54.0</c:v>
                </c:pt>
                <c:pt idx="397">
                  <c:v>54.0</c:v>
                </c:pt>
                <c:pt idx="398">
                  <c:v>54.0</c:v>
                </c:pt>
                <c:pt idx="399">
                  <c:v>54.0</c:v>
                </c:pt>
                <c:pt idx="400">
                  <c:v>54.0</c:v>
                </c:pt>
                <c:pt idx="401">
                  <c:v>54.0</c:v>
                </c:pt>
                <c:pt idx="402">
                  <c:v>54.0</c:v>
                </c:pt>
                <c:pt idx="403">
                  <c:v>54.0</c:v>
                </c:pt>
                <c:pt idx="404">
                  <c:v>54.0</c:v>
                </c:pt>
                <c:pt idx="405">
                  <c:v>54.0</c:v>
                </c:pt>
                <c:pt idx="406">
                  <c:v>53.0</c:v>
                </c:pt>
                <c:pt idx="407">
                  <c:v>53.0</c:v>
                </c:pt>
                <c:pt idx="408">
                  <c:v>53.0</c:v>
                </c:pt>
                <c:pt idx="409">
                  <c:v>53.0</c:v>
                </c:pt>
                <c:pt idx="410">
                  <c:v>53.0</c:v>
                </c:pt>
                <c:pt idx="411">
                  <c:v>53.0</c:v>
                </c:pt>
                <c:pt idx="412">
                  <c:v>53.0</c:v>
                </c:pt>
                <c:pt idx="413">
                  <c:v>53.0</c:v>
                </c:pt>
                <c:pt idx="414">
                  <c:v>53.0</c:v>
                </c:pt>
                <c:pt idx="415">
                  <c:v>53.0</c:v>
                </c:pt>
                <c:pt idx="416">
                  <c:v>53.0</c:v>
                </c:pt>
                <c:pt idx="417">
                  <c:v>53.0</c:v>
                </c:pt>
                <c:pt idx="418">
                  <c:v>53.0</c:v>
                </c:pt>
                <c:pt idx="419">
                  <c:v>53.0</c:v>
                </c:pt>
                <c:pt idx="420">
                  <c:v>53.0</c:v>
                </c:pt>
                <c:pt idx="421">
                  <c:v>53.0</c:v>
                </c:pt>
                <c:pt idx="422">
                  <c:v>53.0</c:v>
                </c:pt>
                <c:pt idx="423">
                  <c:v>53.0</c:v>
                </c:pt>
                <c:pt idx="424">
                  <c:v>53.0</c:v>
                </c:pt>
                <c:pt idx="425">
                  <c:v>53.0</c:v>
                </c:pt>
                <c:pt idx="426">
                  <c:v>53.0</c:v>
                </c:pt>
                <c:pt idx="427">
                  <c:v>53.0</c:v>
                </c:pt>
                <c:pt idx="428">
                  <c:v>52.0</c:v>
                </c:pt>
                <c:pt idx="429">
                  <c:v>52.0</c:v>
                </c:pt>
                <c:pt idx="430">
                  <c:v>52.0</c:v>
                </c:pt>
                <c:pt idx="431">
                  <c:v>52.0</c:v>
                </c:pt>
                <c:pt idx="432">
                  <c:v>52.0</c:v>
                </c:pt>
                <c:pt idx="433">
                  <c:v>52.0</c:v>
                </c:pt>
                <c:pt idx="434">
                  <c:v>52.0</c:v>
                </c:pt>
                <c:pt idx="435">
                  <c:v>52.0</c:v>
                </c:pt>
                <c:pt idx="436">
                  <c:v>52.0</c:v>
                </c:pt>
                <c:pt idx="437">
                  <c:v>52.0</c:v>
                </c:pt>
                <c:pt idx="438">
                  <c:v>52.0</c:v>
                </c:pt>
                <c:pt idx="439">
                  <c:v>52.0</c:v>
                </c:pt>
                <c:pt idx="440">
                  <c:v>52.0</c:v>
                </c:pt>
                <c:pt idx="441">
                  <c:v>52.0</c:v>
                </c:pt>
                <c:pt idx="442">
                  <c:v>52.0</c:v>
                </c:pt>
                <c:pt idx="443">
                  <c:v>52.0</c:v>
                </c:pt>
                <c:pt idx="444">
                  <c:v>52.0</c:v>
                </c:pt>
                <c:pt idx="445">
                  <c:v>52.0</c:v>
                </c:pt>
                <c:pt idx="446">
                  <c:v>52.0</c:v>
                </c:pt>
                <c:pt idx="447">
                  <c:v>52.0</c:v>
                </c:pt>
                <c:pt idx="448">
                  <c:v>52.0</c:v>
                </c:pt>
                <c:pt idx="449">
                  <c:v>52.0</c:v>
                </c:pt>
                <c:pt idx="450">
                  <c:v>52.0</c:v>
                </c:pt>
                <c:pt idx="451">
                  <c:v>52.0</c:v>
                </c:pt>
                <c:pt idx="452">
                  <c:v>52.0</c:v>
                </c:pt>
                <c:pt idx="453">
                  <c:v>51.0</c:v>
                </c:pt>
                <c:pt idx="454">
                  <c:v>51.0</c:v>
                </c:pt>
                <c:pt idx="455">
                  <c:v>51.0</c:v>
                </c:pt>
                <c:pt idx="456">
                  <c:v>51.0</c:v>
                </c:pt>
                <c:pt idx="457">
                  <c:v>51.0</c:v>
                </c:pt>
                <c:pt idx="458">
                  <c:v>51.0</c:v>
                </c:pt>
                <c:pt idx="459">
                  <c:v>51.0</c:v>
                </c:pt>
                <c:pt idx="460">
                  <c:v>51.0</c:v>
                </c:pt>
                <c:pt idx="461">
                  <c:v>51.0</c:v>
                </c:pt>
                <c:pt idx="462">
                  <c:v>51.0</c:v>
                </c:pt>
                <c:pt idx="463">
                  <c:v>51.0</c:v>
                </c:pt>
                <c:pt idx="464">
                  <c:v>51.0</c:v>
                </c:pt>
                <c:pt idx="465">
                  <c:v>51.0</c:v>
                </c:pt>
                <c:pt idx="466">
                  <c:v>51.0</c:v>
                </c:pt>
                <c:pt idx="467">
                  <c:v>51.0</c:v>
                </c:pt>
                <c:pt idx="468">
                  <c:v>51.0</c:v>
                </c:pt>
                <c:pt idx="469">
                  <c:v>51.0</c:v>
                </c:pt>
                <c:pt idx="470">
                  <c:v>51.0</c:v>
                </c:pt>
                <c:pt idx="471">
                  <c:v>51.0</c:v>
                </c:pt>
                <c:pt idx="472">
                  <c:v>51.0</c:v>
                </c:pt>
                <c:pt idx="473">
                  <c:v>50.0</c:v>
                </c:pt>
                <c:pt idx="474">
                  <c:v>50.0</c:v>
                </c:pt>
                <c:pt idx="475">
                  <c:v>50.0</c:v>
                </c:pt>
                <c:pt idx="476">
                  <c:v>50.0</c:v>
                </c:pt>
                <c:pt idx="477">
                  <c:v>50.0</c:v>
                </c:pt>
                <c:pt idx="478">
                  <c:v>50.0</c:v>
                </c:pt>
                <c:pt idx="479">
                  <c:v>50.0</c:v>
                </c:pt>
                <c:pt idx="480">
                  <c:v>50.0</c:v>
                </c:pt>
                <c:pt idx="481">
                  <c:v>50.0</c:v>
                </c:pt>
                <c:pt idx="482">
                  <c:v>50.0</c:v>
                </c:pt>
                <c:pt idx="483">
                  <c:v>50.0</c:v>
                </c:pt>
                <c:pt idx="484">
                  <c:v>50.0</c:v>
                </c:pt>
                <c:pt idx="485">
                  <c:v>50.0</c:v>
                </c:pt>
                <c:pt idx="486">
                  <c:v>50.0</c:v>
                </c:pt>
                <c:pt idx="487">
                  <c:v>50.0</c:v>
                </c:pt>
                <c:pt idx="488">
                  <c:v>50.0</c:v>
                </c:pt>
                <c:pt idx="489">
                  <c:v>50.0</c:v>
                </c:pt>
                <c:pt idx="490">
                  <c:v>50.0</c:v>
                </c:pt>
                <c:pt idx="491">
                  <c:v>50.0</c:v>
                </c:pt>
                <c:pt idx="492">
                  <c:v>50.0</c:v>
                </c:pt>
                <c:pt idx="493">
                  <c:v>50.0</c:v>
                </c:pt>
                <c:pt idx="494">
                  <c:v>50.0</c:v>
                </c:pt>
                <c:pt idx="495">
                  <c:v>49.0</c:v>
                </c:pt>
                <c:pt idx="496">
                  <c:v>49.0</c:v>
                </c:pt>
                <c:pt idx="497">
                  <c:v>49.0</c:v>
                </c:pt>
                <c:pt idx="498">
                  <c:v>49.0</c:v>
                </c:pt>
                <c:pt idx="499">
                  <c:v>49.0</c:v>
                </c:pt>
                <c:pt idx="500">
                  <c:v>49.0</c:v>
                </c:pt>
                <c:pt idx="501">
                  <c:v>49.0</c:v>
                </c:pt>
                <c:pt idx="502">
                  <c:v>49.0</c:v>
                </c:pt>
                <c:pt idx="503">
                  <c:v>49.0</c:v>
                </c:pt>
                <c:pt idx="504">
                  <c:v>49.0</c:v>
                </c:pt>
                <c:pt idx="505">
                  <c:v>49.0</c:v>
                </c:pt>
                <c:pt idx="506">
                  <c:v>49.0</c:v>
                </c:pt>
                <c:pt idx="507">
                  <c:v>49.0</c:v>
                </c:pt>
                <c:pt idx="508">
                  <c:v>48.0</c:v>
                </c:pt>
                <c:pt idx="509">
                  <c:v>48.0</c:v>
                </c:pt>
                <c:pt idx="510">
                  <c:v>48.0</c:v>
                </c:pt>
                <c:pt idx="511">
                  <c:v>48.0</c:v>
                </c:pt>
                <c:pt idx="512">
                  <c:v>48.0</c:v>
                </c:pt>
                <c:pt idx="513">
                  <c:v>48.0</c:v>
                </c:pt>
                <c:pt idx="514">
                  <c:v>48.0</c:v>
                </c:pt>
                <c:pt idx="515">
                  <c:v>48.0</c:v>
                </c:pt>
                <c:pt idx="516">
                  <c:v>48.0</c:v>
                </c:pt>
                <c:pt idx="517">
                  <c:v>48.0</c:v>
                </c:pt>
                <c:pt idx="518">
                  <c:v>48.0</c:v>
                </c:pt>
                <c:pt idx="519">
                  <c:v>48.0</c:v>
                </c:pt>
                <c:pt idx="520">
                  <c:v>48.0</c:v>
                </c:pt>
                <c:pt idx="521">
                  <c:v>48.0</c:v>
                </c:pt>
                <c:pt idx="522">
                  <c:v>48.0</c:v>
                </c:pt>
                <c:pt idx="523">
                  <c:v>48.0</c:v>
                </c:pt>
                <c:pt idx="524">
                  <c:v>48.0</c:v>
                </c:pt>
                <c:pt idx="525">
                  <c:v>48.0</c:v>
                </c:pt>
                <c:pt idx="526">
                  <c:v>48.0</c:v>
                </c:pt>
                <c:pt idx="527">
                  <c:v>48.0</c:v>
                </c:pt>
                <c:pt idx="528">
                  <c:v>48.0</c:v>
                </c:pt>
                <c:pt idx="529">
                  <c:v>48.0</c:v>
                </c:pt>
                <c:pt idx="530">
                  <c:v>48.0</c:v>
                </c:pt>
                <c:pt idx="531">
                  <c:v>48.0</c:v>
                </c:pt>
                <c:pt idx="532">
                  <c:v>48.0</c:v>
                </c:pt>
                <c:pt idx="533">
                  <c:v>48.0</c:v>
                </c:pt>
                <c:pt idx="534">
                  <c:v>48.0</c:v>
                </c:pt>
                <c:pt idx="535">
                  <c:v>47.0</c:v>
                </c:pt>
                <c:pt idx="536">
                  <c:v>47.0</c:v>
                </c:pt>
                <c:pt idx="537">
                  <c:v>47.0</c:v>
                </c:pt>
                <c:pt idx="538">
                  <c:v>47.0</c:v>
                </c:pt>
                <c:pt idx="539">
                  <c:v>47.0</c:v>
                </c:pt>
                <c:pt idx="540">
                  <c:v>47.0</c:v>
                </c:pt>
                <c:pt idx="541">
                  <c:v>47.0</c:v>
                </c:pt>
                <c:pt idx="542">
                  <c:v>47.0</c:v>
                </c:pt>
                <c:pt idx="543">
                  <c:v>47.0</c:v>
                </c:pt>
                <c:pt idx="544">
                  <c:v>47.0</c:v>
                </c:pt>
                <c:pt idx="545">
                  <c:v>47.0</c:v>
                </c:pt>
                <c:pt idx="546">
                  <c:v>47.0</c:v>
                </c:pt>
                <c:pt idx="547">
                  <c:v>47.0</c:v>
                </c:pt>
                <c:pt idx="548">
                  <c:v>47.0</c:v>
                </c:pt>
                <c:pt idx="549">
                  <c:v>47.0</c:v>
                </c:pt>
                <c:pt idx="550">
                  <c:v>47.0</c:v>
                </c:pt>
                <c:pt idx="551">
                  <c:v>47.0</c:v>
                </c:pt>
                <c:pt idx="552">
                  <c:v>47.0</c:v>
                </c:pt>
                <c:pt idx="553">
                  <c:v>46.0</c:v>
                </c:pt>
                <c:pt idx="554">
                  <c:v>46.0</c:v>
                </c:pt>
                <c:pt idx="555">
                  <c:v>46.0</c:v>
                </c:pt>
                <c:pt idx="556">
                  <c:v>46.0</c:v>
                </c:pt>
                <c:pt idx="557">
                  <c:v>46.0</c:v>
                </c:pt>
                <c:pt idx="558">
                  <c:v>46.0</c:v>
                </c:pt>
                <c:pt idx="559">
                  <c:v>46.0</c:v>
                </c:pt>
                <c:pt idx="560">
                  <c:v>46.0</c:v>
                </c:pt>
                <c:pt idx="561">
                  <c:v>46.0</c:v>
                </c:pt>
                <c:pt idx="562">
                  <c:v>46.0</c:v>
                </c:pt>
                <c:pt idx="563">
                  <c:v>46.0</c:v>
                </c:pt>
                <c:pt idx="564">
                  <c:v>46.0</c:v>
                </c:pt>
                <c:pt idx="565">
                  <c:v>46.0</c:v>
                </c:pt>
                <c:pt idx="566">
                  <c:v>46.0</c:v>
                </c:pt>
                <c:pt idx="567">
                  <c:v>46.0</c:v>
                </c:pt>
                <c:pt idx="568">
                  <c:v>46.0</c:v>
                </c:pt>
                <c:pt idx="569">
                  <c:v>46.0</c:v>
                </c:pt>
                <c:pt idx="570">
                  <c:v>46.0</c:v>
                </c:pt>
                <c:pt idx="571">
                  <c:v>46.0</c:v>
                </c:pt>
                <c:pt idx="572">
                  <c:v>46.0</c:v>
                </c:pt>
                <c:pt idx="573">
                  <c:v>46.0</c:v>
                </c:pt>
                <c:pt idx="574">
                  <c:v>45.0</c:v>
                </c:pt>
                <c:pt idx="575">
                  <c:v>45.0</c:v>
                </c:pt>
                <c:pt idx="576">
                  <c:v>45.0</c:v>
                </c:pt>
                <c:pt idx="577">
                  <c:v>45.0</c:v>
                </c:pt>
                <c:pt idx="578">
                  <c:v>45.0</c:v>
                </c:pt>
                <c:pt idx="579">
                  <c:v>45.0</c:v>
                </c:pt>
                <c:pt idx="580">
                  <c:v>45.0</c:v>
                </c:pt>
                <c:pt idx="581">
                  <c:v>45.0</c:v>
                </c:pt>
                <c:pt idx="582">
                  <c:v>45.0</c:v>
                </c:pt>
                <c:pt idx="583">
                  <c:v>45.0</c:v>
                </c:pt>
                <c:pt idx="584">
                  <c:v>45.0</c:v>
                </c:pt>
                <c:pt idx="585">
                  <c:v>45.0</c:v>
                </c:pt>
                <c:pt idx="586">
                  <c:v>45.0</c:v>
                </c:pt>
                <c:pt idx="587">
                  <c:v>45.0</c:v>
                </c:pt>
                <c:pt idx="588">
                  <c:v>45.0</c:v>
                </c:pt>
                <c:pt idx="589">
                  <c:v>45.0</c:v>
                </c:pt>
                <c:pt idx="590">
                  <c:v>45.0</c:v>
                </c:pt>
                <c:pt idx="591">
                  <c:v>44.0</c:v>
                </c:pt>
                <c:pt idx="592">
                  <c:v>44.0</c:v>
                </c:pt>
                <c:pt idx="593">
                  <c:v>44.0</c:v>
                </c:pt>
                <c:pt idx="594">
                  <c:v>44.0</c:v>
                </c:pt>
                <c:pt idx="595">
                  <c:v>44.0</c:v>
                </c:pt>
                <c:pt idx="596">
                  <c:v>44.0</c:v>
                </c:pt>
                <c:pt idx="597">
                  <c:v>44.0</c:v>
                </c:pt>
                <c:pt idx="598">
                  <c:v>44.0</c:v>
                </c:pt>
                <c:pt idx="599">
                  <c:v>44.0</c:v>
                </c:pt>
                <c:pt idx="600">
                  <c:v>44.0</c:v>
                </c:pt>
                <c:pt idx="601">
                  <c:v>44.0</c:v>
                </c:pt>
                <c:pt idx="602">
                  <c:v>44.0</c:v>
                </c:pt>
                <c:pt idx="603">
                  <c:v>44.0</c:v>
                </c:pt>
                <c:pt idx="604">
                  <c:v>44.0</c:v>
                </c:pt>
                <c:pt idx="605">
                  <c:v>44.0</c:v>
                </c:pt>
                <c:pt idx="606">
                  <c:v>44.0</c:v>
                </c:pt>
                <c:pt idx="607">
                  <c:v>44.0</c:v>
                </c:pt>
                <c:pt idx="608">
                  <c:v>44.0</c:v>
                </c:pt>
                <c:pt idx="609">
                  <c:v>44.0</c:v>
                </c:pt>
                <c:pt idx="610">
                  <c:v>44.0</c:v>
                </c:pt>
                <c:pt idx="611">
                  <c:v>44.0</c:v>
                </c:pt>
                <c:pt idx="612">
                  <c:v>44.0</c:v>
                </c:pt>
                <c:pt idx="613">
                  <c:v>44.0</c:v>
                </c:pt>
                <c:pt idx="614">
                  <c:v>44.0</c:v>
                </c:pt>
                <c:pt idx="615">
                  <c:v>44.0</c:v>
                </c:pt>
                <c:pt idx="616">
                  <c:v>44.0</c:v>
                </c:pt>
                <c:pt idx="617">
                  <c:v>44.0</c:v>
                </c:pt>
                <c:pt idx="618">
                  <c:v>44.0</c:v>
                </c:pt>
                <c:pt idx="619">
                  <c:v>43.0</c:v>
                </c:pt>
                <c:pt idx="620">
                  <c:v>43.0</c:v>
                </c:pt>
                <c:pt idx="621">
                  <c:v>43.0</c:v>
                </c:pt>
                <c:pt idx="622">
                  <c:v>43.0</c:v>
                </c:pt>
                <c:pt idx="623">
                  <c:v>43.0</c:v>
                </c:pt>
                <c:pt idx="624">
                  <c:v>43.0</c:v>
                </c:pt>
                <c:pt idx="625">
                  <c:v>43.0</c:v>
                </c:pt>
                <c:pt idx="626">
                  <c:v>43.0</c:v>
                </c:pt>
                <c:pt idx="627">
                  <c:v>43.0</c:v>
                </c:pt>
                <c:pt idx="628">
                  <c:v>43.0</c:v>
                </c:pt>
                <c:pt idx="629">
                  <c:v>43.0</c:v>
                </c:pt>
                <c:pt idx="630">
                  <c:v>43.0</c:v>
                </c:pt>
                <c:pt idx="631">
                  <c:v>43.0</c:v>
                </c:pt>
                <c:pt idx="632">
                  <c:v>43.0</c:v>
                </c:pt>
                <c:pt idx="633">
                  <c:v>43.0</c:v>
                </c:pt>
                <c:pt idx="634">
                  <c:v>43.0</c:v>
                </c:pt>
                <c:pt idx="635">
                  <c:v>43.0</c:v>
                </c:pt>
                <c:pt idx="636">
                  <c:v>43.0</c:v>
                </c:pt>
                <c:pt idx="637">
                  <c:v>43.0</c:v>
                </c:pt>
                <c:pt idx="638">
                  <c:v>43.0</c:v>
                </c:pt>
                <c:pt idx="639">
                  <c:v>42.0</c:v>
                </c:pt>
                <c:pt idx="640">
                  <c:v>42.0</c:v>
                </c:pt>
                <c:pt idx="641">
                  <c:v>42.0</c:v>
                </c:pt>
                <c:pt idx="642">
                  <c:v>42.0</c:v>
                </c:pt>
                <c:pt idx="643">
                  <c:v>42.0</c:v>
                </c:pt>
                <c:pt idx="644">
                  <c:v>42.0</c:v>
                </c:pt>
                <c:pt idx="645">
                  <c:v>42.0</c:v>
                </c:pt>
                <c:pt idx="646">
                  <c:v>42.0</c:v>
                </c:pt>
                <c:pt idx="647">
                  <c:v>42.0</c:v>
                </c:pt>
                <c:pt idx="648">
                  <c:v>42.0</c:v>
                </c:pt>
                <c:pt idx="649">
                  <c:v>42.0</c:v>
                </c:pt>
                <c:pt idx="650">
                  <c:v>42.0</c:v>
                </c:pt>
                <c:pt idx="651">
                  <c:v>42.0</c:v>
                </c:pt>
                <c:pt idx="652">
                  <c:v>42.0</c:v>
                </c:pt>
                <c:pt idx="653">
                  <c:v>42.0</c:v>
                </c:pt>
                <c:pt idx="654">
                  <c:v>42.0</c:v>
                </c:pt>
                <c:pt idx="655">
                  <c:v>42.0</c:v>
                </c:pt>
                <c:pt idx="656">
                  <c:v>42.0</c:v>
                </c:pt>
                <c:pt idx="657">
                  <c:v>42.0</c:v>
                </c:pt>
                <c:pt idx="658">
                  <c:v>42.0</c:v>
                </c:pt>
                <c:pt idx="659">
                  <c:v>42.0</c:v>
                </c:pt>
                <c:pt idx="660">
                  <c:v>42.0</c:v>
                </c:pt>
                <c:pt idx="661">
                  <c:v>42.0</c:v>
                </c:pt>
                <c:pt idx="662">
                  <c:v>42.0</c:v>
                </c:pt>
                <c:pt idx="663">
                  <c:v>42.0</c:v>
                </c:pt>
                <c:pt idx="664">
                  <c:v>42.0</c:v>
                </c:pt>
                <c:pt idx="665">
                  <c:v>42.0</c:v>
                </c:pt>
                <c:pt idx="666">
                  <c:v>41.0</c:v>
                </c:pt>
                <c:pt idx="667">
                  <c:v>41.0</c:v>
                </c:pt>
                <c:pt idx="668">
                  <c:v>41.0</c:v>
                </c:pt>
                <c:pt idx="669">
                  <c:v>41.0</c:v>
                </c:pt>
                <c:pt idx="670">
                  <c:v>41.0</c:v>
                </c:pt>
                <c:pt idx="671">
                  <c:v>41.0</c:v>
                </c:pt>
                <c:pt idx="672">
                  <c:v>41.0</c:v>
                </c:pt>
                <c:pt idx="673">
                  <c:v>41.0</c:v>
                </c:pt>
                <c:pt idx="674">
                  <c:v>41.0</c:v>
                </c:pt>
                <c:pt idx="675">
                  <c:v>41.0</c:v>
                </c:pt>
                <c:pt idx="676">
                  <c:v>41.0</c:v>
                </c:pt>
                <c:pt idx="677">
                  <c:v>41.0</c:v>
                </c:pt>
                <c:pt idx="678">
                  <c:v>41.0</c:v>
                </c:pt>
                <c:pt idx="679">
                  <c:v>41.0</c:v>
                </c:pt>
                <c:pt idx="680">
                  <c:v>41.0</c:v>
                </c:pt>
                <c:pt idx="681">
                  <c:v>41.0</c:v>
                </c:pt>
                <c:pt idx="682">
                  <c:v>40.0</c:v>
                </c:pt>
                <c:pt idx="683">
                  <c:v>40.0</c:v>
                </c:pt>
                <c:pt idx="684">
                  <c:v>40.0</c:v>
                </c:pt>
                <c:pt idx="685">
                  <c:v>40.0</c:v>
                </c:pt>
                <c:pt idx="686">
                  <c:v>40.0</c:v>
                </c:pt>
                <c:pt idx="687">
                  <c:v>40.0</c:v>
                </c:pt>
                <c:pt idx="688">
                  <c:v>40.0</c:v>
                </c:pt>
                <c:pt idx="689">
                  <c:v>40.0</c:v>
                </c:pt>
                <c:pt idx="690">
                  <c:v>40.0</c:v>
                </c:pt>
                <c:pt idx="691">
                  <c:v>40.0</c:v>
                </c:pt>
                <c:pt idx="692">
                  <c:v>40.0</c:v>
                </c:pt>
                <c:pt idx="693">
                  <c:v>40.0</c:v>
                </c:pt>
                <c:pt idx="694">
                  <c:v>40.0</c:v>
                </c:pt>
                <c:pt idx="695">
                  <c:v>40.0</c:v>
                </c:pt>
                <c:pt idx="696">
                  <c:v>40.0</c:v>
                </c:pt>
                <c:pt idx="697">
                  <c:v>40.0</c:v>
                </c:pt>
                <c:pt idx="698">
                  <c:v>40.0</c:v>
                </c:pt>
                <c:pt idx="699">
                  <c:v>40.0</c:v>
                </c:pt>
                <c:pt idx="700">
                  <c:v>40.0</c:v>
                </c:pt>
                <c:pt idx="701">
                  <c:v>40.0</c:v>
                </c:pt>
                <c:pt idx="702">
                  <c:v>40.0</c:v>
                </c:pt>
                <c:pt idx="703">
                  <c:v>40.0</c:v>
                </c:pt>
                <c:pt idx="704">
                  <c:v>40.0</c:v>
                </c:pt>
                <c:pt idx="705">
                  <c:v>40.0</c:v>
                </c:pt>
                <c:pt idx="706">
                  <c:v>40.0</c:v>
                </c:pt>
                <c:pt idx="707">
                  <c:v>40.0</c:v>
                </c:pt>
                <c:pt idx="708">
                  <c:v>40.0</c:v>
                </c:pt>
                <c:pt idx="709">
                  <c:v>40.0</c:v>
                </c:pt>
                <c:pt idx="710">
                  <c:v>40.0</c:v>
                </c:pt>
                <c:pt idx="711">
                  <c:v>40.0</c:v>
                </c:pt>
                <c:pt idx="712">
                  <c:v>40.0</c:v>
                </c:pt>
                <c:pt idx="713">
                  <c:v>40.0</c:v>
                </c:pt>
                <c:pt idx="714">
                  <c:v>40.0</c:v>
                </c:pt>
                <c:pt idx="715">
                  <c:v>39.0</c:v>
                </c:pt>
                <c:pt idx="716">
                  <c:v>39.0</c:v>
                </c:pt>
                <c:pt idx="717">
                  <c:v>39.0</c:v>
                </c:pt>
                <c:pt idx="718">
                  <c:v>39.0</c:v>
                </c:pt>
                <c:pt idx="719">
                  <c:v>39.0</c:v>
                </c:pt>
                <c:pt idx="720">
                  <c:v>39.0</c:v>
                </c:pt>
                <c:pt idx="721">
                  <c:v>39.0</c:v>
                </c:pt>
                <c:pt idx="722">
                  <c:v>39.0</c:v>
                </c:pt>
                <c:pt idx="723">
                  <c:v>39.0</c:v>
                </c:pt>
                <c:pt idx="724">
                  <c:v>39.0</c:v>
                </c:pt>
                <c:pt idx="725">
                  <c:v>39.0</c:v>
                </c:pt>
                <c:pt idx="726">
                  <c:v>39.0</c:v>
                </c:pt>
                <c:pt idx="727">
                  <c:v>39.0</c:v>
                </c:pt>
                <c:pt idx="728">
                  <c:v>39.0</c:v>
                </c:pt>
                <c:pt idx="729">
                  <c:v>39.0</c:v>
                </c:pt>
                <c:pt idx="730">
                  <c:v>39.0</c:v>
                </c:pt>
                <c:pt idx="731">
                  <c:v>39.0</c:v>
                </c:pt>
                <c:pt idx="732">
                  <c:v>39.0</c:v>
                </c:pt>
                <c:pt idx="733">
                  <c:v>39.0</c:v>
                </c:pt>
                <c:pt idx="734">
                  <c:v>39.0</c:v>
                </c:pt>
                <c:pt idx="735">
                  <c:v>39.0</c:v>
                </c:pt>
                <c:pt idx="736">
                  <c:v>39.0</c:v>
                </c:pt>
                <c:pt idx="737">
                  <c:v>38.0</c:v>
                </c:pt>
                <c:pt idx="738">
                  <c:v>38.0</c:v>
                </c:pt>
                <c:pt idx="739">
                  <c:v>38.0</c:v>
                </c:pt>
                <c:pt idx="740">
                  <c:v>38.0</c:v>
                </c:pt>
                <c:pt idx="741">
                  <c:v>38.0</c:v>
                </c:pt>
                <c:pt idx="742">
                  <c:v>38.0</c:v>
                </c:pt>
                <c:pt idx="743">
                  <c:v>38.0</c:v>
                </c:pt>
                <c:pt idx="744">
                  <c:v>38.0</c:v>
                </c:pt>
                <c:pt idx="745">
                  <c:v>38.0</c:v>
                </c:pt>
                <c:pt idx="746">
                  <c:v>38.0</c:v>
                </c:pt>
                <c:pt idx="747">
                  <c:v>37.0</c:v>
                </c:pt>
                <c:pt idx="748">
                  <c:v>37.0</c:v>
                </c:pt>
                <c:pt idx="749">
                  <c:v>37.0</c:v>
                </c:pt>
                <c:pt idx="750">
                  <c:v>37.0</c:v>
                </c:pt>
                <c:pt idx="751">
                  <c:v>37.0</c:v>
                </c:pt>
                <c:pt idx="752">
                  <c:v>37.0</c:v>
                </c:pt>
                <c:pt idx="753">
                  <c:v>37.0</c:v>
                </c:pt>
                <c:pt idx="754">
                  <c:v>37.0</c:v>
                </c:pt>
                <c:pt idx="755">
                  <c:v>37.0</c:v>
                </c:pt>
                <c:pt idx="756">
                  <c:v>37.0</c:v>
                </c:pt>
                <c:pt idx="757">
                  <c:v>37.0</c:v>
                </c:pt>
                <c:pt idx="758">
                  <c:v>37.0</c:v>
                </c:pt>
                <c:pt idx="759">
                  <c:v>37.0</c:v>
                </c:pt>
                <c:pt idx="760">
                  <c:v>37.0</c:v>
                </c:pt>
                <c:pt idx="761">
                  <c:v>37.0</c:v>
                </c:pt>
                <c:pt idx="762">
                  <c:v>37.0</c:v>
                </c:pt>
                <c:pt idx="763">
                  <c:v>37.0</c:v>
                </c:pt>
                <c:pt idx="764">
                  <c:v>36.0</c:v>
                </c:pt>
                <c:pt idx="765">
                  <c:v>36.0</c:v>
                </c:pt>
                <c:pt idx="766">
                  <c:v>36.0</c:v>
                </c:pt>
                <c:pt idx="767">
                  <c:v>36.0</c:v>
                </c:pt>
                <c:pt idx="768">
                  <c:v>36.0</c:v>
                </c:pt>
                <c:pt idx="769">
                  <c:v>36.0</c:v>
                </c:pt>
                <c:pt idx="770">
                  <c:v>36.0</c:v>
                </c:pt>
                <c:pt idx="771">
                  <c:v>36.0</c:v>
                </c:pt>
                <c:pt idx="772">
                  <c:v>36.0</c:v>
                </c:pt>
                <c:pt idx="773">
                  <c:v>36.0</c:v>
                </c:pt>
                <c:pt idx="774">
                  <c:v>36.0</c:v>
                </c:pt>
                <c:pt idx="775">
                  <c:v>36.0</c:v>
                </c:pt>
                <c:pt idx="776">
                  <c:v>36.0</c:v>
                </c:pt>
                <c:pt idx="777">
                  <c:v>36.0</c:v>
                </c:pt>
                <c:pt idx="778">
                  <c:v>36.0</c:v>
                </c:pt>
                <c:pt idx="779">
                  <c:v>36.0</c:v>
                </c:pt>
                <c:pt idx="780">
                  <c:v>36.0</c:v>
                </c:pt>
                <c:pt idx="781">
                  <c:v>35.0</c:v>
                </c:pt>
                <c:pt idx="782">
                  <c:v>35.0</c:v>
                </c:pt>
                <c:pt idx="783">
                  <c:v>35.0</c:v>
                </c:pt>
                <c:pt idx="784">
                  <c:v>35.0</c:v>
                </c:pt>
                <c:pt idx="785">
                  <c:v>35.0</c:v>
                </c:pt>
                <c:pt idx="786">
                  <c:v>35.0</c:v>
                </c:pt>
                <c:pt idx="787">
                  <c:v>35.0</c:v>
                </c:pt>
                <c:pt idx="788">
                  <c:v>35.0</c:v>
                </c:pt>
                <c:pt idx="789">
                  <c:v>35.0</c:v>
                </c:pt>
                <c:pt idx="790">
                  <c:v>35.0</c:v>
                </c:pt>
                <c:pt idx="791">
                  <c:v>35.0</c:v>
                </c:pt>
                <c:pt idx="792">
                  <c:v>35.0</c:v>
                </c:pt>
                <c:pt idx="793">
                  <c:v>35.0</c:v>
                </c:pt>
                <c:pt idx="794">
                  <c:v>35.0</c:v>
                </c:pt>
                <c:pt idx="795">
                  <c:v>35.0</c:v>
                </c:pt>
                <c:pt idx="796">
                  <c:v>35.0</c:v>
                </c:pt>
                <c:pt idx="797">
                  <c:v>34.0</c:v>
                </c:pt>
                <c:pt idx="798">
                  <c:v>34.0</c:v>
                </c:pt>
                <c:pt idx="799">
                  <c:v>34.0</c:v>
                </c:pt>
                <c:pt idx="800">
                  <c:v>34.0</c:v>
                </c:pt>
                <c:pt idx="801">
                  <c:v>34.0</c:v>
                </c:pt>
                <c:pt idx="802">
                  <c:v>34.0</c:v>
                </c:pt>
                <c:pt idx="803">
                  <c:v>34.0</c:v>
                </c:pt>
                <c:pt idx="804">
                  <c:v>34.0</c:v>
                </c:pt>
                <c:pt idx="805">
                  <c:v>34.0</c:v>
                </c:pt>
                <c:pt idx="806">
                  <c:v>34.0</c:v>
                </c:pt>
                <c:pt idx="807">
                  <c:v>34.0</c:v>
                </c:pt>
                <c:pt idx="808">
                  <c:v>34.0</c:v>
                </c:pt>
                <c:pt idx="809">
                  <c:v>34.0</c:v>
                </c:pt>
                <c:pt idx="810">
                  <c:v>34.0</c:v>
                </c:pt>
                <c:pt idx="811">
                  <c:v>34.0</c:v>
                </c:pt>
                <c:pt idx="812">
                  <c:v>34.0</c:v>
                </c:pt>
                <c:pt idx="813">
                  <c:v>34.0</c:v>
                </c:pt>
                <c:pt idx="814">
                  <c:v>33.0</c:v>
                </c:pt>
                <c:pt idx="815">
                  <c:v>33.0</c:v>
                </c:pt>
                <c:pt idx="816">
                  <c:v>33.0</c:v>
                </c:pt>
                <c:pt idx="817">
                  <c:v>33.0</c:v>
                </c:pt>
                <c:pt idx="818">
                  <c:v>33.0</c:v>
                </c:pt>
                <c:pt idx="819">
                  <c:v>33.0</c:v>
                </c:pt>
                <c:pt idx="820">
                  <c:v>33.0</c:v>
                </c:pt>
                <c:pt idx="821">
                  <c:v>33.0</c:v>
                </c:pt>
                <c:pt idx="822">
                  <c:v>33.0</c:v>
                </c:pt>
                <c:pt idx="823">
                  <c:v>33.0</c:v>
                </c:pt>
                <c:pt idx="824">
                  <c:v>33.0</c:v>
                </c:pt>
                <c:pt idx="825">
                  <c:v>33.0</c:v>
                </c:pt>
                <c:pt idx="826">
                  <c:v>33.0</c:v>
                </c:pt>
                <c:pt idx="827">
                  <c:v>33.0</c:v>
                </c:pt>
                <c:pt idx="828">
                  <c:v>33.0</c:v>
                </c:pt>
                <c:pt idx="829">
                  <c:v>32.0</c:v>
                </c:pt>
                <c:pt idx="830">
                  <c:v>32.0</c:v>
                </c:pt>
                <c:pt idx="831">
                  <c:v>32.0</c:v>
                </c:pt>
                <c:pt idx="832">
                  <c:v>32.0</c:v>
                </c:pt>
                <c:pt idx="833">
                  <c:v>32.0</c:v>
                </c:pt>
                <c:pt idx="834">
                  <c:v>32.0</c:v>
                </c:pt>
                <c:pt idx="835">
                  <c:v>32.0</c:v>
                </c:pt>
                <c:pt idx="836">
                  <c:v>32.0</c:v>
                </c:pt>
                <c:pt idx="837">
                  <c:v>32.0</c:v>
                </c:pt>
                <c:pt idx="838">
                  <c:v>32.0</c:v>
                </c:pt>
                <c:pt idx="839">
                  <c:v>32.0</c:v>
                </c:pt>
                <c:pt idx="840">
                  <c:v>32.0</c:v>
                </c:pt>
                <c:pt idx="841">
                  <c:v>32.0</c:v>
                </c:pt>
                <c:pt idx="842">
                  <c:v>32.0</c:v>
                </c:pt>
                <c:pt idx="843">
                  <c:v>32.0</c:v>
                </c:pt>
                <c:pt idx="844">
                  <c:v>32.0</c:v>
                </c:pt>
                <c:pt idx="845">
                  <c:v>32.0</c:v>
                </c:pt>
                <c:pt idx="846">
                  <c:v>31.0</c:v>
                </c:pt>
                <c:pt idx="847">
                  <c:v>31.0</c:v>
                </c:pt>
                <c:pt idx="848">
                  <c:v>31.0</c:v>
                </c:pt>
                <c:pt idx="849">
                  <c:v>31.0</c:v>
                </c:pt>
                <c:pt idx="850">
                  <c:v>31.0</c:v>
                </c:pt>
                <c:pt idx="851">
                  <c:v>31.0</c:v>
                </c:pt>
                <c:pt idx="852">
                  <c:v>31.0</c:v>
                </c:pt>
                <c:pt idx="853">
                  <c:v>31.0</c:v>
                </c:pt>
                <c:pt idx="854">
                  <c:v>31.0</c:v>
                </c:pt>
                <c:pt idx="855">
                  <c:v>31.0</c:v>
                </c:pt>
                <c:pt idx="856">
                  <c:v>31.0</c:v>
                </c:pt>
                <c:pt idx="857">
                  <c:v>31.0</c:v>
                </c:pt>
                <c:pt idx="858">
                  <c:v>31.0</c:v>
                </c:pt>
                <c:pt idx="859">
                  <c:v>31.0</c:v>
                </c:pt>
                <c:pt idx="860">
                  <c:v>31.0</c:v>
                </c:pt>
                <c:pt idx="861">
                  <c:v>31.0</c:v>
                </c:pt>
                <c:pt idx="862">
                  <c:v>31.0</c:v>
                </c:pt>
                <c:pt idx="863">
                  <c:v>30.0</c:v>
                </c:pt>
                <c:pt idx="864">
                  <c:v>30.0</c:v>
                </c:pt>
                <c:pt idx="865">
                  <c:v>30.0</c:v>
                </c:pt>
                <c:pt idx="866">
                  <c:v>30.0</c:v>
                </c:pt>
                <c:pt idx="867">
                  <c:v>30.0</c:v>
                </c:pt>
                <c:pt idx="868">
                  <c:v>30.0</c:v>
                </c:pt>
                <c:pt idx="869">
                  <c:v>30.0</c:v>
                </c:pt>
                <c:pt idx="870">
                  <c:v>30.0</c:v>
                </c:pt>
                <c:pt idx="871">
                  <c:v>30.0</c:v>
                </c:pt>
                <c:pt idx="872">
                  <c:v>30.0</c:v>
                </c:pt>
                <c:pt idx="873">
                  <c:v>30.0</c:v>
                </c:pt>
                <c:pt idx="874">
                  <c:v>29.0</c:v>
                </c:pt>
                <c:pt idx="875">
                  <c:v>29.0</c:v>
                </c:pt>
                <c:pt idx="876">
                  <c:v>29.0</c:v>
                </c:pt>
                <c:pt idx="877">
                  <c:v>29.0</c:v>
                </c:pt>
                <c:pt idx="878">
                  <c:v>29.0</c:v>
                </c:pt>
                <c:pt idx="879">
                  <c:v>29.0</c:v>
                </c:pt>
                <c:pt idx="880">
                  <c:v>29.0</c:v>
                </c:pt>
                <c:pt idx="881">
                  <c:v>29.0</c:v>
                </c:pt>
                <c:pt idx="882">
                  <c:v>29.0</c:v>
                </c:pt>
                <c:pt idx="883">
                  <c:v>29.0</c:v>
                </c:pt>
                <c:pt idx="884">
                  <c:v>29.0</c:v>
                </c:pt>
                <c:pt idx="885">
                  <c:v>28.0</c:v>
                </c:pt>
                <c:pt idx="886">
                  <c:v>28.0</c:v>
                </c:pt>
                <c:pt idx="887">
                  <c:v>28.0</c:v>
                </c:pt>
                <c:pt idx="888">
                  <c:v>28.0</c:v>
                </c:pt>
                <c:pt idx="889">
                  <c:v>28.0</c:v>
                </c:pt>
                <c:pt idx="890">
                  <c:v>28.0</c:v>
                </c:pt>
                <c:pt idx="891">
                  <c:v>28.0</c:v>
                </c:pt>
                <c:pt idx="892">
                  <c:v>28.0</c:v>
                </c:pt>
                <c:pt idx="893">
                  <c:v>28.0</c:v>
                </c:pt>
                <c:pt idx="894">
                  <c:v>28.0</c:v>
                </c:pt>
                <c:pt idx="895">
                  <c:v>28.0</c:v>
                </c:pt>
                <c:pt idx="896">
                  <c:v>28.0</c:v>
                </c:pt>
                <c:pt idx="897">
                  <c:v>28.0</c:v>
                </c:pt>
                <c:pt idx="898">
                  <c:v>27.0</c:v>
                </c:pt>
                <c:pt idx="899">
                  <c:v>27.0</c:v>
                </c:pt>
                <c:pt idx="900">
                  <c:v>27.0</c:v>
                </c:pt>
                <c:pt idx="901">
                  <c:v>27.0</c:v>
                </c:pt>
                <c:pt idx="902">
                  <c:v>27.0</c:v>
                </c:pt>
                <c:pt idx="903">
                  <c:v>27.0</c:v>
                </c:pt>
                <c:pt idx="904">
                  <c:v>27.0</c:v>
                </c:pt>
                <c:pt idx="905">
                  <c:v>27.0</c:v>
                </c:pt>
                <c:pt idx="906">
                  <c:v>26.0</c:v>
                </c:pt>
                <c:pt idx="907">
                  <c:v>26.0</c:v>
                </c:pt>
                <c:pt idx="908">
                  <c:v>26.0</c:v>
                </c:pt>
                <c:pt idx="909">
                  <c:v>26.0</c:v>
                </c:pt>
                <c:pt idx="910">
                  <c:v>26.0</c:v>
                </c:pt>
                <c:pt idx="911">
                  <c:v>26.0</c:v>
                </c:pt>
                <c:pt idx="912">
                  <c:v>26.0</c:v>
                </c:pt>
                <c:pt idx="913">
                  <c:v>26.0</c:v>
                </c:pt>
                <c:pt idx="914">
                  <c:v>25.0</c:v>
                </c:pt>
                <c:pt idx="915">
                  <c:v>25.0</c:v>
                </c:pt>
                <c:pt idx="916">
                  <c:v>25.0</c:v>
                </c:pt>
                <c:pt idx="917">
                  <c:v>25.0</c:v>
                </c:pt>
                <c:pt idx="918">
                  <c:v>25.0</c:v>
                </c:pt>
                <c:pt idx="919">
                  <c:v>25.0</c:v>
                </c:pt>
                <c:pt idx="920">
                  <c:v>24.0</c:v>
                </c:pt>
                <c:pt idx="921">
                  <c:v>24.0</c:v>
                </c:pt>
                <c:pt idx="922">
                  <c:v>24.0</c:v>
                </c:pt>
                <c:pt idx="923">
                  <c:v>24.0</c:v>
                </c:pt>
                <c:pt idx="924">
                  <c:v>24.0</c:v>
                </c:pt>
                <c:pt idx="925">
                  <c:v>24.0</c:v>
                </c:pt>
                <c:pt idx="926">
                  <c:v>24.0</c:v>
                </c:pt>
                <c:pt idx="927">
                  <c:v>24.0</c:v>
                </c:pt>
                <c:pt idx="928">
                  <c:v>24.0</c:v>
                </c:pt>
                <c:pt idx="929">
                  <c:v>23.0</c:v>
                </c:pt>
                <c:pt idx="930">
                  <c:v>23.0</c:v>
                </c:pt>
                <c:pt idx="931">
                  <c:v>23.0</c:v>
                </c:pt>
                <c:pt idx="932">
                  <c:v>23.0</c:v>
                </c:pt>
                <c:pt idx="933">
                  <c:v>23.0</c:v>
                </c:pt>
                <c:pt idx="934">
                  <c:v>22.0</c:v>
                </c:pt>
                <c:pt idx="935">
                  <c:v>22.0</c:v>
                </c:pt>
                <c:pt idx="936">
                  <c:v>22.0</c:v>
                </c:pt>
                <c:pt idx="937">
                  <c:v>22.0</c:v>
                </c:pt>
                <c:pt idx="938">
                  <c:v>22.0</c:v>
                </c:pt>
                <c:pt idx="939">
                  <c:v>21.0</c:v>
                </c:pt>
                <c:pt idx="940">
                  <c:v>21.0</c:v>
                </c:pt>
                <c:pt idx="941">
                  <c:v>21.0</c:v>
                </c:pt>
                <c:pt idx="942">
                  <c:v>21.0</c:v>
                </c:pt>
                <c:pt idx="943">
                  <c:v>21.0</c:v>
                </c:pt>
                <c:pt idx="944">
                  <c:v>21.0</c:v>
                </c:pt>
                <c:pt idx="945">
                  <c:v>21.0</c:v>
                </c:pt>
                <c:pt idx="946">
                  <c:v>21.0</c:v>
                </c:pt>
                <c:pt idx="947">
                  <c:v>20.0</c:v>
                </c:pt>
                <c:pt idx="948">
                  <c:v>20.0</c:v>
                </c:pt>
                <c:pt idx="949">
                  <c:v>20.0</c:v>
                </c:pt>
                <c:pt idx="950">
                  <c:v>20.0</c:v>
                </c:pt>
                <c:pt idx="951">
                  <c:v>20.0</c:v>
                </c:pt>
                <c:pt idx="952">
                  <c:v>20.0</c:v>
                </c:pt>
                <c:pt idx="953">
                  <c:v>20.0</c:v>
                </c:pt>
                <c:pt idx="954">
                  <c:v>20.0</c:v>
                </c:pt>
                <c:pt idx="955">
                  <c:v>19.0</c:v>
                </c:pt>
                <c:pt idx="956">
                  <c:v>19.0</c:v>
                </c:pt>
                <c:pt idx="957">
                  <c:v>19.0</c:v>
                </c:pt>
                <c:pt idx="958">
                  <c:v>19.0</c:v>
                </c:pt>
                <c:pt idx="959">
                  <c:v>19.0</c:v>
                </c:pt>
                <c:pt idx="960">
                  <c:v>19.0</c:v>
                </c:pt>
                <c:pt idx="961">
                  <c:v>18.0</c:v>
                </c:pt>
                <c:pt idx="962">
                  <c:v>18.0</c:v>
                </c:pt>
                <c:pt idx="963">
                  <c:v>18.0</c:v>
                </c:pt>
                <c:pt idx="964">
                  <c:v>18.0</c:v>
                </c:pt>
                <c:pt idx="965">
                  <c:v>17.0</c:v>
                </c:pt>
                <c:pt idx="966">
                  <c:v>17.0</c:v>
                </c:pt>
                <c:pt idx="967">
                  <c:v>17.0</c:v>
                </c:pt>
                <c:pt idx="968">
                  <c:v>17.0</c:v>
                </c:pt>
                <c:pt idx="969">
                  <c:v>17.0</c:v>
                </c:pt>
                <c:pt idx="970">
                  <c:v>16.0</c:v>
                </c:pt>
                <c:pt idx="971">
                  <c:v>16.0</c:v>
                </c:pt>
                <c:pt idx="972">
                  <c:v>16.0</c:v>
                </c:pt>
                <c:pt idx="973">
                  <c:v>15.0</c:v>
                </c:pt>
                <c:pt idx="974">
                  <c:v>15.0</c:v>
                </c:pt>
                <c:pt idx="975">
                  <c:v>15.0</c:v>
                </c:pt>
                <c:pt idx="976">
                  <c:v>15.0</c:v>
                </c:pt>
                <c:pt idx="977">
                  <c:v>14.0</c:v>
                </c:pt>
                <c:pt idx="978">
                  <c:v>14.0</c:v>
                </c:pt>
                <c:pt idx="979">
                  <c:v>13.0</c:v>
                </c:pt>
                <c:pt idx="980">
                  <c:v>13.0</c:v>
                </c:pt>
                <c:pt idx="981">
                  <c:v>13.0</c:v>
                </c:pt>
                <c:pt idx="982">
                  <c:v>12.0</c:v>
                </c:pt>
                <c:pt idx="983">
                  <c:v>12.0</c:v>
                </c:pt>
                <c:pt idx="984">
                  <c:v>12.0</c:v>
                </c:pt>
                <c:pt idx="985">
                  <c:v>11.0</c:v>
                </c:pt>
                <c:pt idx="986">
                  <c:v>9.2</c:v>
                </c:pt>
                <c:pt idx="987">
                  <c:v>8.9</c:v>
                </c:pt>
                <c:pt idx="988">
                  <c:v>7.2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6701528"/>
        <c:axId val="-1996709272"/>
      </c:scatterChart>
      <c:valAx>
        <c:axId val="-1996701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>
                    <a:latin typeface="Calibri"/>
                  </a:rPr>
                  <a:t>True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96709272"/>
        <c:crosses val="autoZero"/>
        <c:crossBetween val="midCat"/>
        <c:majorUnit val="10.0"/>
      </c:valAx>
      <c:valAx>
        <c:axId val="-1996709272"/>
        <c:scaling>
          <c:orientation val="minMax"/>
          <c:max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>
                    <a:latin typeface="Calibri"/>
                  </a:rPr>
                  <a:t>Observed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9670152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'R=0.80'!$B$1</c:f>
              <c:strCache>
                <c:ptCount val="1"/>
                <c:pt idx="0">
                  <c:v>Observed score</c:v>
                </c:pt>
              </c:strCache>
            </c:strRef>
          </c:tx>
          <c:spPr>
            <a:ln w="28575">
              <a:noFill/>
            </a:ln>
          </c:spPr>
          <c:xVal>
            <c:numRef>
              <c:f>'R=0.80'!$A$2:$A$993</c:f>
              <c:numCache>
                <c:formatCode>General</c:formatCode>
                <c:ptCount val="992"/>
                <c:pt idx="0">
                  <c:v>87.0</c:v>
                </c:pt>
                <c:pt idx="1">
                  <c:v>71.0</c:v>
                </c:pt>
                <c:pt idx="2">
                  <c:v>84.0</c:v>
                </c:pt>
                <c:pt idx="3">
                  <c:v>84.0</c:v>
                </c:pt>
                <c:pt idx="4">
                  <c:v>80.0</c:v>
                </c:pt>
                <c:pt idx="5">
                  <c:v>88.0</c:v>
                </c:pt>
                <c:pt idx="6">
                  <c:v>77.0</c:v>
                </c:pt>
                <c:pt idx="7">
                  <c:v>80.0</c:v>
                </c:pt>
                <c:pt idx="8">
                  <c:v>80.0</c:v>
                </c:pt>
                <c:pt idx="9">
                  <c:v>76.0</c:v>
                </c:pt>
                <c:pt idx="10">
                  <c:v>78.0</c:v>
                </c:pt>
                <c:pt idx="11">
                  <c:v>70.0</c:v>
                </c:pt>
                <c:pt idx="12">
                  <c:v>71.0</c:v>
                </c:pt>
                <c:pt idx="13">
                  <c:v>69.0</c:v>
                </c:pt>
                <c:pt idx="14">
                  <c:v>83.0</c:v>
                </c:pt>
                <c:pt idx="15">
                  <c:v>82.0</c:v>
                </c:pt>
                <c:pt idx="16">
                  <c:v>71.0</c:v>
                </c:pt>
                <c:pt idx="17">
                  <c:v>83.0</c:v>
                </c:pt>
                <c:pt idx="18">
                  <c:v>75.0</c:v>
                </c:pt>
                <c:pt idx="19">
                  <c:v>79.0</c:v>
                </c:pt>
                <c:pt idx="20">
                  <c:v>70.0</c:v>
                </c:pt>
                <c:pt idx="21">
                  <c:v>85.0</c:v>
                </c:pt>
                <c:pt idx="22">
                  <c:v>86.0</c:v>
                </c:pt>
                <c:pt idx="23">
                  <c:v>76.0</c:v>
                </c:pt>
                <c:pt idx="24">
                  <c:v>77.0</c:v>
                </c:pt>
                <c:pt idx="25">
                  <c:v>78.0</c:v>
                </c:pt>
                <c:pt idx="26">
                  <c:v>74.0</c:v>
                </c:pt>
                <c:pt idx="27">
                  <c:v>80.0</c:v>
                </c:pt>
                <c:pt idx="28">
                  <c:v>75.0</c:v>
                </c:pt>
                <c:pt idx="29">
                  <c:v>63.0</c:v>
                </c:pt>
                <c:pt idx="30">
                  <c:v>82.0</c:v>
                </c:pt>
                <c:pt idx="31">
                  <c:v>64.0</c:v>
                </c:pt>
                <c:pt idx="32">
                  <c:v>67.0</c:v>
                </c:pt>
                <c:pt idx="33">
                  <c:v>78.0</c:v>
                </c:pt>
                <c:pt idx="34">
                  <c:v>74.0</c:v>
                </c:pt>
                <c:pt idx="35">
                  <c:v>80.0</c:v>
                </c:pt>
                <c:pt idx="36">
                  <c:v>79.0</c:v>
                </c:pt>
                <c:pt idx="37">
                  <c:v>73.0</c:v>
                </c:pt>
                <c:pt idx="38">
                  <c:v>76.0</c:v>
                </c:pt>
                <c:pt idx="39">
                  <c:v>72.0</c:v>
                </c:pt>
                <c:pt idx="40">
                  <c:v>68.0</c:v>
                </c:pt>
                <c:pt idx="41">
                  <c:v>69.0</c:v>
                </c:pt>
                <c:pt idx="42">
                  <c:v>77.0</c:v>
                </c:pt>
                <c:pt idx="43">
                  <c:v>79.0</c:v>
                </c:pt>
                <c:pt idx="44">
                  <c:v>64.0</c:v>
                </c:pt>
                <c:pt idx="45">
                  <c:v>79.0</c:v>
                </c:pt>
                <c:pt idx="46">
                  <c:v>70.0</c:v>
                </c:pt>
                <c:pt idx="47">
                  <c:v>63.0</c:v>
                </c:pt>
                <c:pt idx="48">
                  <c:v>63.0</c:v>
                </c:pt>
                <c:pt idx="49">
                  <c:v>72.0</c:v>
                </c:pt>
                <c:pt idx="50">
                  <c:v>65.0</c:v>
                </c:pt>
                <c:pt idx="51">
                  <c:v>66.0</c:v>
                </c:pt>
                <c:pt idx="52">
                  <c:v>72.0</c:v>
                </c:pt>
                <c:pt idx="53">
                  <c:v>73.0</c:v>
                </c:pt>
                <c:pt idx="54">
                  <c:v>72.0</c:v>
                </c:pt>
                <c:pt idx="55">
                  <c:v>82.0</c:v>
                </c:pt>
                <c:pt idx="56">
                  <c:v>76.0</c:v>
                </c:pt>
                <c:pt idx="57">
                  <c:v>68.0</c:v>
                </c:pt>
                <c:pt idx="58">
                  <c:v>74.0</c:v>
                </c:pt>
                <c:pt idx="59">
                  <c:v>76.0</c:v>
                </c:pt>
                <c:pt idx="60">
                  <c:v>73.0</c:v>
                </c:pt>
                <c:pt idx="61">
                  <c:v>69.0</c:v>
                </c:pt>
                <c:pt idx="62">
                  <c:v>68.0</c:v>
                </c:pt>
                <c:pt idx="63">
                  <c:v>77.0</c:v>
                </c:pt>
                <c:pt idx="64">
                  <c:v>66.0</c:v>
                </c:pt>
                <c:pt idx="65">
                  <c:v>81.0</c:v>
                </c:pt>
                <c:pt idx="66">
                  <c:v>78.0</c:v>
                </c:pt>
                <c:pt idx="67">
                  <c:v>63.0</c:v>
                </c:pt>
                <c:pt idx="68">
                  <c:v>74.0</c:v>
                </c:pt>
                <c:pt idx="69">
                  <c:v>68.0</c:v>
                </c:pt>
                <c:pt idx="70">
                  <c:v>68.0</c:v>
                </c:pt>
                <c:pt idx="71">
                  <c:v>66.0</c:v>
                </c:pt>
                <c:pt idx="72">
                  <c:v>69.0</c:v>
                </c:pt>
                <c:pt idx="73">
                  <c:v>67.0</c:v>
                </c:pt>
                <c:pt idx="74">
                  <c:v>57.0</c:v>
                </c:pt>
                <c:pt idx="75">
                  <c:v>66.0</c:v>
                </c:pt>
                <c:pt idx="76">
                  <c:v>68.0</c:v>
                </c:pt>
                <c:pt idx="77">
                  <c:v>60.0</c:v>
                </c:pt>
                <c:pt idx="78">
                  <c:v>72.0</c:v>
                </c:pt>
                <c:pt idx="79">
                  <c:v>68.0</c:v>
                </c:pt>
                <c:pt idx="80">
                  <c:v>71.0</c:v>
                </c:pt>
                <c:pt idx="81">
                  <c:v>63.0</c:v>
                </c:pt>
                <c:pt idx="82">
                  <c:v>69.0</c:v>
                </c:pt>
                <c:pt idx="83">
                  <c:v>69.0</c:v>
                </c:pt>
                <c:pt idx="84">
                  <c:v>71.0</c:v>
                </c:pt>
                <c:pt idx="85">
                  <c:v>70.0</c:v>
                </c:pt>
                <c:pt idx="86">
                  <c:v>71.0</c:v>
                </c:pt>
                <c:pt idx="87">
                  <c:v>59.0</c:v>
                </c:pt>
                <c:pt idx="88">
                  <c:v>66.0</c:v>
                </c:pt>
                <c:pt idx="89">
                  <c:v>64.0</c:v>
                </c:pt>
                <c:pt idx="90">
                  <c:v>62.0</c:v>
                </c:pt>
                <c:pt idx="91">
                  <c:v>68.0</c:v>
                </c:pt>
                <c:pt idx="92">
                  <c:v>72.0</c:v>
                </c:pt>
                <c:pt idx="93">
                  <c:v>80.0</c:v>
                </c:pt>
                <c:pt idx="94">
                  <c:v>78.0</c:v>
                </c:pt>
                <c:pt idx="95">
                  <c:v>54.0</c:v>
                </c:pt>
                <c:pt idx="96">
                  <c:v>83.0</c:v>
                </c:pt>
                <c:pt idx="97">
                  <c:v>57.0</c:v>
                </c:pt>
                <c:pt idx="98">
                  <c:v>80.0</c:v>
                </c:pt>
                <c:pt idx="99">
                  <c:v>80.0</c:v>
                </c:pt>
                <c:pt idx="100">
                  <c:v>70.0</c:v>
                </c:pt>
                <c:pt idx="101">
                  <c:v>61.0</c:v>
                </c:pt>
                <c:pt idx="102">
                  <c:v>71.0</c:v>
                </c:pt>
                <c:pt idx="103">
                  <c:v>58.0</c:v>
                </c:pt>
                <c:pt idx="104">
                  <c:v>65.0</c:v>
                </c:pt>
                <c:pt idx="105">
                  <c:v>56.0</c:v>
                </c:pt>
                <c:pt idx="106">
                  <c:v>67.0</c:v>
                </c:pt>
                <c:pt idx="107">
                  <c:v>57.0</c:v>
                </c:pt>
                <c:pt idx="108">
                  <c:v>65.0</c:v>
                </c:pt>
                <c:pt idx="109">
                  <c:v>77.0</c:v>
                </c:pt>
                <c:pt idx="110">
                  <c:v>77.0</c:v>
                </c:pt>
                <c:pt idx="111">
                  <c:v>67.0</c:v>
                </c:pt>
                <c:pt idx="112">
                  <c:v>61.0</c:v>
                </c:pt>
                <c:pt idx="113">
                  <c:v>55.0</c:v>
                </c:pt>
                <c:pt idx="114">
                  <c:v>76.0</c:v>
                </c:pt>
                <c:pt idx="115">
                  <c:v>66.0</c:v>
                </c:pt>
                <c:pt idx="116">
                  <c:v>69.0</c:v>
                </c:pt>
                <c:pt idx="117">
                  <c:v>67.0</c:v>
                </c:pt>
                <c:pt idx="118">
                  <c:v>58.0</c:v>
                </c:pt>
                <c:pt idx="119">
                  <c:v>67.0</c:v>
                </c:pt>
                <c:pt idx="120">
                  <c:v>64.0</c:v>
                </c:pt>
                <c:pt idx="121">
                  <c:v>73.0</c:v>
                </c:pt>
                <c:pt idx="122">
                  <c:v>63.0</c:v>
                </c:pt>
                <c:pt idx="123">
                  <c:v>71.0</c:v>
                </c:pt>
                <c:pt idx="124">
                  <c:v>68.0</c:v>
                </c:pt>
                <c:pt idx="125">
                  <c:v>66.0</c:v>
                </c:pt>
                <c:pt idx="126">
                  <c:v>60.0</c:v>
                </c:pt>
                <c:pt idx="127">
                  <c:v>64.0</c:v>
                </c:pt>
                <c:pt idx="128">
                  <c:v>63.0</c:v>
                </c:pt>
                <c:pt idx="129">
                  <c:v>66.0</c:v>
                </c:pt>
                <c:pt idx="130">
                  <c:v>51.0</c:v>
                </c:pt>
                <c:pt idx="131">
                  <c:v>64.0</c:v>
                </c:pt>
                <c:pt idx="132">
                  <c:v>72.0</c:v>
                </c:pt>
                <c:pt idx="133">
                  <c:v>77.0</c:v>
                </c:pt>
                <c:pt idx="134">
                  <c:v>65.0</c:v>
                </c:pt>
                <c:pt idx="135">
                  <c:v>53.0</c:v>
                </c:pt>
                <c:pt idx="136">
                  <c:v>77.0</c:v>
                </c:pt>
                <c:pt idx="137">
                  <c:v>75.0</c:v>
                </c:pt>
                <c:pt idx="138">
                  <c:v>56.0</c:v>
                </c:pt>
                <c:pt idx="139">
                  <c:v>70.0</c:v>
                </c:pt>
                <c:pt idx="140">
                  <c:v>65.0</c:v>
                </c:pt>
                <c:pt idx="141">
                  <c:v>63.0</c:v>
                </c:pt>
                <c:pt idx="142">
                  <c:v>56.0</c:v>
                </c:pt>
                <c:pt idx="143">
                  <c:v>59.0</c:v>
                </c:pt>
                <c:pt idx="144">
                  <c:v>62.0</c:v>
                </c:pt>
                <c:pt idx="145">
                  <c:v>57.0</c:v>
                </c:pt>
                <c:pt idx="146">
                  <c:v>65.0</c:v>
                </c:pt>
                <c:pt idx="147">
                  <c:v>71.0</c:v>
                </c:pt>
                <c:pt idx="148">
                  <c:v>51.0</c:v>
                </c:pt>
                <c:pt idx="149">
                  <c:v>68.0</c:v>
                </c:pt>
                <c:pt idx="150">
                  <c:v>61.0</c:v>
                </c:pt>
                <c:pt idx="151">
                  <c:v>69.0</c:v>
                </c:pt>
                <c:pt idx="152">
                  <c:v>59.0</c:v>
                </c:pt>
                <c:pt idx="153">
                  <c:v>65.0</c:v>
                </c:pt>
                <c:pt idx="154">
                  <c:v>65.0</c:v>
                </c:pt>
                <c:pt idx="155">
                  <c:v>61.0</c:v>
                </c:pt>
                <c:pt idx="156">
                  <c:v>72.0</c:v>
                </c:pt>
                <c:pt idx="157">
                  <c:v>61.0</c:v>
                </c:pt>
                <c:pt idx="158">
                  <c:v>62.0</c:v>
                </c:pt>
                <c:pt idx="159">
                  <c:v>61.0</c:v>
                </c:pt>
                <c:pt idx="160">
                  <c:v>64.0</c:v>
                </c:pt>
                <c:pt idx="161">
                  <c:v>63.0</c:v>
                </c:pt>
                <c:pt idx="162">
                  <c:v>75.0</c:v>
                </c:pt>
                <c:pt idx="163">
                  <c:v>55.0</c:v>
                </c:pt>
                <c:pt idx="164">
                  <c:v>55.0</c:v>
                </c:pt>
                <c:pt idx="165">
                  <c:v>64.0</c:v>
                </c:pt>
                <c:pt idx="166">
                  <c:v>62.0</c:v>
                </c:pt>
                <c:pt idx="167">
                  <c:v>68.0</c:v>
                </c:pt>
                <c:pt idx="168">
                  <c:v>66.0</c:v>
                </c:pt>
                <c:pt idx="169">
                  <c:v>60.0</c:v>
                </c:pt>
                <c:pt idx="170">
                  <c:v>56.0</c:v>
                </c:pt>
                <c:pt idx="171">
                  <c:v>70.0</c:v>
                </c:pt>
                <c:pt idx="172">
                  <c:v>49.0</c:v>
                </c:pt>
                <c:pt idx="173">
                  <c:v>71.0</c:v>
                </c:pt>
                <c:pt idx="174">
                  <c:v>57.0</c:v>
                </c:pt>
                <c:pt idx="175">
                  <c:v>74.0</c:v>
                </c:pt>
                <c:pt idx="176">
                  <c:v>65.0</c:v>
                </c:pt>
                <c:pt idx="177">
                  <c:v>69.0</c:v>
                </c:pt>
                <c:pt idx="178">
                  <c:v>60.0</c:v>
                </c:pt>
                <c:pt idx="179">
                  <c:v>55.0</c:v>
                </c:pt>
                <c:pt idx="180">
                  <c:v>57.0</c:v>
                </c:pt>
                <c:pt idx="181">
                  <c:v>72.0</c:v>
                </c:pt>
                <c:pt idx="182">
                  <c:v>51.0</c:v>
                </c:pt>
                <c:pt idx="183">
                  <c:v>60.0</c:v>
                </c:pt>
                <c:pt idx="184">
                  <c:v>69.0</c:v>
                </c:pt>
                <c:pt idx="185">
                  <c:v>68.0</c:v>
                </c:pt>
                <c:pt idx="186">
                  <c:v>51.0</c:v>
                </c:pt>
                <c:pt idx="187">
                  <c:v>54.0</c:v>
                </c:pt>
                <c:pt idx="188">
                  <c:v>57.0</c:v>
                </c:pt>
                <c:pt idx="189">
                  <c:v>74.0</c:v>
                </c:pt>
                <c:pt idx="190">
                  <c:v>63.0</c:v>
                </c:pt>
                <c:pt idx="191">
                  <c:v>64.0</c:v>
                </c:pt>
                <c:pt idx="192">
                  <c:v>62.0</c:v>
                </c:pt>
                <c:pt idx="193">
                  <c:v>59.0</c:v>
                </c:pt>
                <c:pt idx="194">
                  <c:v>63.0</c:v>
                </c:pt>
                <c:pt idx="195">
                  <c:v>68.0</c:v>
                </c:pt>
                <c:pt idx="196">
                  <c:v>62.0</c:v>
                </c:pt>
                <c:pt idx="197">
                  <c:v>60.0</c:v>
                </c:pt>
                <c:pt idx="198">
                  <c:v>57.0</c:v>
                </c:pt>
                <c:pt idx="199">
                  <c:v>58.0</c:v>
                </c:pt>
                <c:pt idx="200">
                  <c:v>65.0</c:v>
                </c:pt>
                <c:pt idx="201">
                  <c:v>67.0</c:v>
                </c:pt>
                <c:pt idx="202">
                  <c:v>77.0</c:v>
                </c:pt>
                <c:pt idx="203">
                  <c:v>56.0</c:v>
                </c:pt>
                <c:pt idx="204">
                  <c:v>67.0</c:v>
                </c:pt>
                <c:pt idx="205">
                  <c:v>56.0</c:v>
                </c:pt>
                <c:pt idx="206">
                  <c:v>63.0</c:v>
                </c:pt>
                <c:pt idx="207">
                  <c:v>53.0</c:v>
                </c:pt>
                <c:pt idx="208">
                  <c:v>59.0</c:v>
                </c:pt>
                <c:pt idx="209">
                  <c:v>62.0</c:v>
                </c:pt>
                <c:pt idx="210">
                  <c:v>62.0</c:v>
                </c:pt>
                <c:pt idx="211">
                  <c:v>52.0</c:v>
                </c:pt>
                <c:pt idx="212">
                  <c:v>62.0</c:v>
                </c:pt>
                <c:pt idx="213">
                  <c:v>65.0</c:v>
                </c:pt>
                <c:pt idx="214">
                  <c:v>63.0</c:v>
                </c:pt>
                <c:pt idx="215">
                  <c:v>63.0</c:v>
                </c:pt>
                <c:pt idx="216">
                  <c:v>66.0</c:v>
                </c:pt>
                <c:pt idx="217">
                  <c:v>55.0</c:v>
                </c:pt>
                <c:pt idx="218">
                  <c:v>69.0</c:v>
                </c:pt>
                <c:pt idx="219">
                  <c:v>48.0</c:v>
                </c:pt>
                <c:pt idx="220">
                  <c:v>57.0</c:v>
                </c:pt>
                <c:pt idx="221">
                  <c:v>66.0</c:v>
                </c:pt>
                <c:pt idx="222">
                  <c:v>51.0</c:v>
                </c:pt>
                <c:pt idx="223">
                  <c:v>55.0</c:v>
                </c:pt>
                <c:pt idx="224">
                  <c:v>56.0</c:v>
                </c:pt>
                <c:pt idx="225">
                  <c:v>65.0</c:v>
                </c:pt>
                <c:pt idx="226">
                  <c:v>52.0</c:v>
                </c:pt>
                <c:pt idx="227">
                  <c:v>58.0</c:v>
                </c:pt>
                <c:pt idx="228">
                  <c:v>50.0</c:v>
                </c:pt>
                <c:pt idx="229">
                  <c:v>64.0</c:v>
                </c:pt>
                <c:pt idx="230">
                  <c:v>57.0</c:v>
                </c:pt>
                <c:pt idx="231">
                  <c:v>53.0</c:v>
                </c:pt>
                <c:pt idx="232">
                  <c:v>65.0</c:v>
                </c:pt>
                <c:pt idx="233">
                  <c:v>59.0</c:v>
                </c:pt>
                <c:pt idx="234">
                  <c:v>59.0</c:v>
                </c:pt>
                <c:pt idx="235">
                  <c:v>60.0</c:v>
                </c:pt>
                <c:pt idx="236">
                  <c:v>61.0</c:v>
                </c:pt>
                <c:pt idx="237">
                  <c:v>54.0</c:v>
                </c:pt>
                <c:pt idx="238">
                  <c:v>52.0</c:v>
                </c:pt>
                <c:pt idx="239">
                  <c:v>76.0</c:v>
                </c:pt>
                <c:pt idx="240">
                  <c:v>52.0</c:v>
                </c:pt>
                <c:pt idx="241">
                  <c:v>61.0</c:v>
                </c:pt>
                <c:pt idx="242">
                  <c:v>62.0</c:v>
                </c:pt>
                <c:pt idx="243">
                  <c:v>60.0</c:v>
                </c:pt>
                <c:pt idx="244">
                  <c:v>58.0</c:v>
                </c:pt>
                <c:pt idx="245">
                  <c:v>55.0</c:v>
                </c:pt>
                <c:pt idx="246">
                  <c:v>64.0</c:v>
                </c:pt>
                <c:pt idx="247">
                  <c:v>60.0</c:v>
                </c:pt>
                <c:pt idx="248">
                  <c:v>56.0</c:v>
                </c:pt>
                <c:pt idx="249">
                  <c:v>70.0</c:v>
                </c:pt>
                <c:pt idx="250">
                  <c:v>52.0</c:v>
                </c:pt>
                <c:pt idx="251">
                  <c:v>60.0</c:v>
                </c:pt>
                <c:pt idx="252">
                  <c:v>60.0</c:v>
                </c:pt>
                <c:pt idx="253">
                  <c:v>55.0</c:v>
                </c:pt>
                <c:pt idx="254">
                  <c:v>66.0</c:v>
                </c:pt>
                <c:pt idx="255">
                  <c:v>67.0</c:v>
                </c:pt>
                <c:pt idx="256">
                  <c:v>65.0</c:v>
                </c:pt>
                <c:pt idx="257">
                  <c:v>62.0</c:v>
                </c:pt>
                <c:pt idx="258">
                  <c:v>62.0</c:v>
                </c:pt>
                <c:pt idx="259">
                  <c:v>58.0</c:v>
                </c:pt>
                <c:pt idx="260">
                  <c:v>54.0</c:v>
                </c:pt>
                <c:pt idx="261">
                  <c:v>61.0</c:v>
                </c:pt>
                <c:pt idx="262">
                  <c:v>64.0</c:v>
                </c:pt>
                <c:pt idx="263">
                  <c:v>47.0</c:v>
                </c:pt>
                <c:pt idx="264">
                  <c:v>64.0</c:v>
                </c:pt>
                <c:pt idx="265">
                  <c:v>46.0</c:v>
                </c:pt>
                <c:pt idx="266">
                  <c:v>55.0</c:v>
                </c:pt>
                <c:pt idx="267">
                  <c:v>51.0</c:v>
                </c:pt>
                <c:pt idx="268">
                  <c:v>52.0</c:v>
                </c:pt>
                <c:pt idx="269">
                  <c:v>46.0</c:v>
                </c:pt>
                <c:pt idx="270">
                  <c:v>68.0</c:v>
                </c:pt>
                <c:pt idx="271">
                  <c:v>57.0</c:v>
                </c:pt>
                <c:pt idx="272">
                  <c:v>51.0</c:v>
                </c:pt>
                <c:pt idx="273">
                  <c:v>55.0</c:v>
                </c:pt>
                <c:pt idx="274">
                  <c:v>50.0</c:v>
                </c:pt>
                <c:pt idx="275">
                  <c:v>51.0</c:v>
                </c:pt>
                <c:pt idx="276">
                  <c:v>55.0</c:v>
                </c:pt>
                <c:pt idx="277">
                  <c:v>56.0</c:v>
                </c:pt>
                <c:pt idx="278">
                  <c:v>58.0</c:v>
                </c:pt>
                <c:pt idx="279">
                  <c:v>62.0</c:v>
                </c:pt>
                <c:pt idx="280">
                  <c:v>57.0</c:v>
                </c:pt>
                <c:pt idx="281">
                  <c:v>56.0</c:v>
                </c:pt>
                <c:pt idx="282">
                  <c:v>58.0</c:v>
                </c:pt>
                <c:pt idx="283">
                  <c:v>57.0</c:v>
                </c:pt>
                <c:pt idx="284">
                  <c:v>69.0</c:v>
                </c:pt>
                <c:pt idx="285">
                  <c:v>62.0</c:v>
                </c:pt>
                <c:pt idx="286">
                  <c:v>56.0</c:v>
                </c:pt>
                <c:pt idx="287">
                  <c:v>63.0</c:v>
                </c:pt>
                <c:pt idx="288">
                  <c:v>66.0</c:v>
                </c:pt>
                <c:pt idx="289">
                  <c:v>54.0</c:v>
                </c:pt>
                <c:pt idx="290">
                  <c:v>47.0</c:v>
                </c:pt>
                <c:pt idx="291">
                  <c:v>64.0</c:v>
                </c:pt>
                <c:pt idx="292">
                  <c:v>63.0</c:v>
                </c:pt>
                <c:pt idx="293">
                  <c:v>59.0</c:v>
                </c:pt>
                <c:pt idx="294">
                  <c:v>54.0</c:v>
                </c:pt>
                <c:pt idx="295">
                  <c:v>48.0</c:v>
                </c:pt>
                <c:pt idx="296">
                  <c:v>67.0</c:v>
                </c:pt>
                <c:pt idx="297">
                  <c:v>70.0</c:v>
                </c:pt>
                <c:pt idx="298">
                  <c:v>58.0</c:v>
                </c:pt>
                <c:pt idx="299">
                  <c:v>63.0</c:v>
                </c:pt>
                <c:pt idx="300">
                  <c:v>62.0</c:v>
                </c:pt>
                <c:pt idx="301">
                  <c:v>46.0</c:v>
                </c:pt>
                <c:pt idx="302">
                  <c:v>56.0</c:v>
                </c:pt>
                <c:pt idx="303">
                  <c:v>55.0</c:v>
                </c:pt>
                <c:pt idx="304">
                  <c:v>50.0</c:v>
                </c:pt>
                <c:pt idx="305">
                  <c:v>52.0</c:v>
                </c:pt>
                <c:pt idx="306">
                  <c:v>55.0</c:v>
                </c:pt>
                <c:pt idx="307">
                  <c:v>58.0</c:v>
                </c:pt>
                <c:pt idx="308">
                  <c:v>50.0</c:v>
                </c:pt>
                <c:pt idx="309">
                  <c:v>51.0</c:v>
                </c:pt>
                <c:pt idx="310">
                  <c:v>61.0</c:v>
                </c:pt>
                <c:pt idx="311">
                  <c:v>49.0</c:v>
                </c:pt>
                <c:pt idx="312">
                  <c:v>57.0</c:v>
                </c:pt>
                <c:pt idx="313">
                  <c:v>46.0</c:v>
                </c:pt>
                <c:pt idx="314">
                  <c:v>59.0</c:v>
                </c:pt>
                <c:pt idx="315">
                  <c:v>66.0</c:v>
                </c:pt>
                <c:pt idx="316">
                  <c:v>54.0</c:v>
                </c:pt>
                <c:pt idx="317">
                  <c:v>51.0</c:v>
                </c:pt>
                <c:pt idx="318">
                  <c:v>53.0</c:v>
                </c:pt>
                <c:pt idx="319">
                  <c:v>55.0</c:v>
                </c:pt>
                <c:pt idx="320">
                  <c:v>57.0</c:v>
                </c:pt>
                <c:pt idx="321">
                  <c:v>57.0</c:v>
                </c:pt>
                <c:pt idx="322">
                  <c:v>67.0</c:v>
                </c:pt>
                <c:pt idx="323">
                  <c:v>62.0</c:v>
                </c:pt>
                <c:pt idx="324">
                  <c:v>60.0</c:v>
                </c:pt>
                <c:pt idx="325">
                  <c:v>52.0</c:v>
                </c:pt>
                <c:pt idx="326">
                  <c:v>55.0</c:v>
                </c:pt>
                <c:pt idx="327">
                  <c:v>50.0</c:v>
                </c:pt>
                <c:pt idx="328">
                  <c:v>47.0</c:v>
                </c:pt>
                <c:pt idx="329">
                  <c:v>60.0</c:v>
                </c:pt>
                <c:pt idx="330">
                  <c:v>62.0</c:v>
                </c:pt>
                <c:pt idx="331">
                  <c:v>52.0</c:v>
                </c:pt>
                <c:pt idx="332">
                  <c:v>57.0</c:v>
                </c:pt>
                <c:pt idx="333">
                  <c:v>59.0</c:v>
                </c:pt>
                <c:pt idx="334">
                  <c:v>60.0</c:v>
                </c:pt>
                <c:pt idx="335">
                  <c:v>65.0</c:v>
                </c:pt>
                <c:pt idx="336">
                  <c:v>42.0</c:v>
                </c:pt>
                <c:pt idx="337">
                  <c:v>55.0</c:v>
                </c:pt>
                <c:pt idx="338">
                  <c:v>52.0</c:v>
                </c:pt>
                <c:pt idx="339">
                  <c:v>38.0</c:v>
                </c:pt>
                <c:pt idx="340">
                  <c:v>49.0</c:v>
                </c:pt>
                <c:pt idx="341">
                  <c:v>49.0</c:v>
                </c:pt>
                <c:pt idx="342">
                  <c:v>70.0</c:v>
                </c:pt>
                <c:pt idx="343">
                  <c:v>40.0</c:v>
                </c:pt>
                <c:pt idx="344">
                  <c:v>52.0</c:v>
                </c:pt>
                <c:pt idx="345">
                  <c:v>45.0</c:v>
                </c:pt>
                <c:pt idx="346">
                  <c:v>60.0</c:v>
                </c:pt>
                <c:pt idx="347">
                  <c:v>50.0</c:v>
                </c:pt>
                <c:pt idx="348">
                  <c:v>52.0</c:v>
                </c:pt>
                <c:pt idx="349">
                  <c:v>53.0</c:v>
                </c:pt>
                <c:pt idx="350">
                  <c:v>55.0</c:v>
                </c:pt>
                <c:pt idx="351">
                  <c:v>55.0</c:v>
                </c:pt>
                <c:pt idx="352">
                  <c:v>56.0</c:v>
                </c:pt>
                <c:pt idx="353">
                  <c:v>49.0</c:v>
                </c:pt>
                <c:pt idx="354">
                  <c:v>60.0</c:v>
                </c:pt>
                <c:pt idx="355">
                  <c:v>53.0</c:v>
                </c:pt>
                <c:pt idx="356">
                  <c:v>69.0</c:v>
                </c:pt>
                <c:pt idx="357">
                  <c:v>51.0</c:v>
                </c:pt>
                <c:pt idx="358">
                  <c:v>50.0</c:v>
                </c:pt>
                <c:pt idx="359">
                  <c:v>55.0</c:v>
                </c:pt>
                <c:pt idx="360">
                  <c:v>52.0</c:v>
                </c:pt>
                <c:pt idx="361">
                  <c:v>49.0</c:v>
                </c:pt>
                <c:pt idx="362">
                  <c:v>58.0</c:v>
                </c:pt>
                <c:pt idx="363">
                  <c:v>46.0</c:v>
                </c:pt>
                <c:pt idx="364">
                  <c:v>51.0</c:v>
                </c:pt>
                <c:pt idx="365">
                  <c:v>52.0</c:v>
                </c:pt>
                <c:pt idx="366">
                  <c:v>56.0</c:v>
                </c:pt>
                <c:pt idx="367">
                  <c:v>50.0</c:v>
                </c:pt>
                <c:pt idx="368">
                  <c:v>62.0</c:v>
                </c:pt>
                <c:pt idx="369">
                  <c:v>53.0</c:v>
                </c:pt>
                <c:pt idx="370">
                  <c:v>53.0</c:v>
                </c:pt>
                <c:pt idx="371">
                  <c:v>59.0</c:v>
                </c:pt>
                <c:pt idx="372">
                  <c:v>58.0</c:v>
                </c:pt>
                <c:pt idx="373">
                  <c:v>54.0</c:v>
                </c:pt>
                <c:pt idx="374">
                  <c:v>57.0</c:v>
                </c:pt>
                <c:pt idx="375">
                  <c:v>56.0</c:v>
                </c:pt>
                <c:pt idx="376">
                  <c:v>52.0</c:v>
                </c:pt>
                <c:pt idx="377">
                  <c:v>61.0</c:v>
                </c:pt>
                <c:pt idx="378">
                  <c:v>45.0</c:v>
                </c:pt>
                <c:pt idx="379">
                  <c:v>59.0</c:v>
                </c:pt>
                <c:pt idx="380">
                  <c:v>55.0</c:v>
                </c:pt>
                <c:pt idx="381">
                  <c:v>53.0</c:v>
                </c:pt>
                <c:pt idx="382">
                  <c:v>47.0</c:v>
                </c:pt>
                <c:pt idx="383">
                  <c:v>49.0</c:v>
                </c:pt>
                <c:pt idx="384">
                  <c:v>55.0</c:v>
                </c:pt>
                <c:pt idx="385">
                  <c:v>59.0</c:v>
                </c:pt>
                <c:pt idx="386">
                  <c:v>59.0</c:v>
                </c:pt>
                <c:pt idx="387">
                  <c:v>38.0</c:v>
                </c:pt>
                <c:pt idx="388">
                  <c:v>52.0</c:v>
                </c:pt>
                <c:pt idx="389">
                  <c:v>50.0</c:v>
                </c:pt>
                <c:pt idx="390">
                  <c:v>54.0</c:v>
                </c:pt>
                <c:pt idx="391">
                  <c:v>53.0</c:v>
                </c:pt>
                <c:pt idx="392">
                  <c:v>56.0</c:v>
                </c:pt>
                <c:pt idx="393">
                  <c:v>49.0</c:v>
                </c:pt>
                <c:pt idx="394">
                  <c:v>51.0</c:v>
                </c:pt>
                <c:pt idx="395">
                  <c:v>58.0</c:v>
                </c:pt>
                <c:pt idx="396">
                  <c:v>46.0</c:v>
                </c:pt>
                <c:pt idx="397">
                  <c:v>52.0</c:v>
                </c:pt>
                <c:pt idx="398">
                  <c:v>54.0</c:v>
                </c:pt>
                <c:pt idx="399">
                  <c:v>48.0</c:v>
                </c:pt>
                <c:pt idx="400">
                  <c:v>59.0</c:v>
                </c:pt>
                <c:pt idx="401">
                  <c:v>47.0</c:v>
                </c:pt>
                <c:pt idx="402">
                  <c:v>53.0</c:v>
                </c:pt>
                <c:pt idx="403">
                  <c:v>60.0</c:v>
                </c:pt>
                <c:pt idx="404">
                  <c:v>41.0</c:v>
                </c:pt>
                <c:pt idx="405">
                  <c:v>55.0</c:v>
                </c:pt>
                <c:pt idx="406">
                  <c:v>57.0</c:v>
                </c:pt>
                <c:pt idx="407">
                  <c:v>63.0</c:v>
                </c:pt>
                <c:pt idx="408">
                  <c:v>59.0</c:v>
                </c:pt>
                <c:pt idx="409">
                  <c:v>43.0</c:v>
                </c:pt>
                <c:pt idx="410">
                  <c:v>45.0</c:v>
                </c:pt>
                <c:pt idx="411">
                  <c:v>50.0</c:v>
                </c:pt>
                <c:pt idx="412">
                  <c:v>59.0</c:v>
                </c:pt>
                <c:pt idx="413">
                  <c:v>49.0</c:v>
                </c:pt>
                <c:pt idx="414">
                  <c:v>47.0</c:v>
                </c:pt>
                <c:pt idx="415">
                  <c:v>43.0</c:v>
                </c:pt>
                <c:pt idx="416">
                  <c:v>53.0</c:v>
                </c:pt>
                <c:pt idx="417">
                  <c:v>49.0</c:v>
                </c:pt>
                <c:pt idx="418">
                  <c:v>56.0</c:v>
                </c:pt>
                <c:pt idx="419">
                  <c:v>51.0</c:v>
                </c:pt>
                <c:pt idx="420">
                  <c:v>48.0</c:v>
                </c:pt>
                <c:pt idx="421">
                  <c:v>41.0</c:v>
                </c:pt>
                <c:pt idx="422">
                  <c:v>42.0</c:v>
                </c:pt>
                <c:pt idx="423">
                  <c:v>48.0</c:v>
                </c:pt>
                <c:pt idx="424">
                  <c:v>63.0</c:v>
                </c:pt>
                <c:pt idx="425">
                  <c:v>34.0</c:v>
                </c:pt>
                <c:pt idx="426">
                  <c:v>59.0</c:v>
                </c:pt>
                <c:pt idx="427">
                  <c:v>49.0</c:v>
                </c:pt>
                <c:pt idx="428">
                  <c:v>61.0</c:v>
                </c:pt>
                <c:pt idx="429">
                  <c:v>51.0</c:v>
                </c:pt>
                <c:pt idx="430">
                  <c:v>48.0</c:v>
                </c:pt>
                <c:pt idx="431">
                  <c:v>52.0</c:v>
                </c:pt>
                <c:pt idx="432">
                  <c:v>50.0</c:v>
                </c:pt>
                <c:pt idx="433">
                  <c:v>53.0</c:v>
                </c:pt>
                <c:pt idx="434">
                  <c:v>65.0</c:v>
                </c:pt>
                <c:pt idx="435">
                  <c:v>58.0</c:v>
                </c:pt>
                <c:pt idx="436">
                  <c:v>56.0</c:v>
                </c:pt>
                <c:pt idx="437">
                  <c:v>49.0</c:v>
                </c:pt>
                <c:pt idx="438">
                  <c:v>54.0</c:v>
                </c:pt>
                <c:pt idx="439">
                  <c:v>58.0</c:v>
                </c:pt>
                <c:pt idx="440">
                  <c:v>68.0</c:v>
                </c:pt>
                <c:pt idx="441">
                  <c:v>53.0</c:v>
                </c:pt>
                <c:pt idx="442">
                  <c:v>51.0</c:v>
                </c:pt>
                <c:pt idx="443">
                  <c:v>59.0</c:v>
                </c:pt>
                <c:pt idx="444">
                  <c:v>48.0</c:v>
                </c:pt>
                <c:pt idx="445">
                  <c:v>54.0</c:v>
                </c:pt>
                <c:pt idx="446">
                  <c:v>47.0</c:v>
                </c:pt>
                <c:pt idx="447">
                  <c:v>51.0</c:v>
                </c:pt>
                <c:pt idx="448">
                  <c:v>47.0</c:v>
                </c:pt>
                <c:pt idx="449">
                  <c:v>44.0</c:v>
                </c:pt>
                <c:pt idx="450">
                  <c:v>47.0</c:v>
                </c:pt>
                <c:pt idx="451">
                  <c:v>53.0</c:v>
                </c:pt>
                <c:pt idx="452">
                  <c:v>48.0</c:v>
                </c:pt>
                <c:pt idx="453">
                  <c:v>50.0</c:v>
                </c:pt>
                <c:pt idx="454">
                  <c:v>51.0</c:v>
                </c:pt>
                <c:pt idx="455">
                  <c:v>54.0</c:v>
                </c:pt>
                <c:pt idx="456">
                  <c:v>52.0</c:v>
                </c:pt>
                <c:pt idx="457">
                  <c:v>51.0</c:v>
                </c:pt>
                <c:pt idx="458">
                  <c:v>53.0</c:v>
                </c:pt>
                <c:pt idx="459">
                  <c:v>54.0</c:v>
                </c:pt>
                <c:pt idx="460">
                  <c:v>57.0</c:v>
                </c:pt>
                <c:pt idx="461">
                  <c:v>47.0</c:v>
                </c:pt>
                <c:pt idx="462">
                  <c:v>45.0</c:v>
                </c:pt>
                <c:pt idx="463">
                  <c:v>41.0</c:v>
                </c:pt>
                <c:pt idx="464">
                  <c:v>48.0</c:v>
                </c:pt>
                <c:pt idx="465">
                  <c:v>55.0</c:v>
                </c:pt>
                <c:pt idx="466">
                  <c:v>46.0</c:v>
                </c:pt>
                <c:pt idx="467">
                  <c:v>53.0</c:v>
                </c:pt>
                <c:pt idx="468">
                  <c:v>52.0</c:v>
                </c:pt>
                <c:pt idx="469">
                  <c:v>61.0</c:v>
                </c:pt>
                <c:pt idx="470">
                  <c:v>46.0</c:v>
                </c:pt>
                <c:pt idx="471">
                  <c:v>52.0</c:v>
                </c:pt>
                <c:pt idx="472">
                  <c:v>52.0</c:v>
                </c:pt>
                <c:pt idx="473">
                  <c:v>50.0</c:v>
                </c:pt>
                <c:pt idx="474">
                  <c:v>43.0</c:v>
                </c:pt>
                <c:pt idx="475">
                  <c:v>46.0</c:v>
                </c:pt>
                <c:pt idx="476">
                  <c:v>59.0</c:v>
                </c:pt>
                <c:pt idx="477">
                  <c:v>33.0</c:v>
                </c:pt>
                <c:pt idx="478">
                  <c:v>47.0</c:v>
                </c:pt>
                <c:pt idx="479">
                  <c:v>60.0</c:v>
                </c:pt>
                <c:pt idx="480">
                  <c:v>49.0</c:v>
                </c:pt>
                <c:pt idx="481">
                  <c:v>45.0</c:v>
                </c:pt>
                <c:pt idx="482">
                  <c:v>50.0</c:v>
                </c:pt>
                <c:pt idx="483">
                  <c:v>60.0</c:v>
                </c:pt>
                <c:pt idx="484">
                  <c:v>39.0</c:v>
                </c:pt>
                <c:pt idx="485">
                  <c:v>64.0</c:v>
                </c:pt>
                <c:pt idx="486">
                  <c:v>52.0</c:v>
                </c:pt>
                <c:pt idx="487">
                  <c:v>35.0</c:v>
                </c:pt>
                <c:pt idx="488">
                  <c:v>49.0</c:v>
                </c:pt>
                <c:pt idx="489">
                  <c:v>45.0</c:v>
                </c:pt>
                <c:pt idx="490">
                  <c:v>51.0</c:v>
                </c:pt>
                <c:pt idx="491">
                  <c:v>47.0</c:v>
                </c:pt>
                <c:pt idx="492">
                  <c:v>48.0</c:v>
                </c:pt>
                <c:pt idx="493">
                  <c:v>46.0</c:v>
                </c:pt>
                <c:pt idx="494">
                  <c:v>45.0</c:v>
                </c:pt>
                <c:pt idx="495">
                  <c:v>57.0</c:v>
                </c:pt>
                <c:pt idx="496">
                  <c:v>52.0</c:v>
                </c:pt>
                <c:pt idx="497">
                  <c:v>64.0</c:v>
                </c:pt>
                <c:pt idx="498">
                  <c:v>61.0</c:v>
                </c:pt>
                <c:pt idx="499">
                  <c:v>62.0</c:v>
                </c:pt>
                <c:pt idx="500">
                  <c:v>38.0</c:v>
                </c:pt>
                <c:pt idx="501">
                  <c:v>45.0</c:v>
                </c:pt>
                <c:pt idx="502">
                  <c:v>41.0</c:v>
                </c:pt>
                <c:pt idx="503">
                  <c:v>49.0</c:v>
                </c:pt>
                <c:pt idx="504">
                  <c:v>59.0</c:v>
                </c:pt>
                <c:pt idx="505">
                  <c:v>47.0</c:v>
                </c:pt>
                <c:pt idx="506">
                  <c:v>55.0</c:v>
                </c:pt>
                <c:pt idx="507">
                  <c:v>43.0</c:v>
                </c:pt>
                <c:pt idx="508">
                  <c:v>50.0</c:v>
                </c:pt>
                <c:pt idx="509">
                  <c:v>54.0</c:v>
                </c:pt>
                <c:pt idx="510">
                  <c:v>48.0</c:v>
                </c:pt>
                <c:pt idx="511">
                  <c:v>52.0</c:v>
                </c:pt>
                <c:pt idx="512">
                  <c:v>64.0</c:v>
                </c:pt>
                <c:pt idx="513">
                  <c:v>39.0</c:v>
                </c:pt>
                <c:pt idx="514">
                  <c:v>48.0</c:v>
                </c:pt>
                <c:pt idx="515">
                  <c:v>41.0</c:v>
                </c:pt>
                <c:pt idx="516">
                  <c:v>49.0</c:v>
                </c:pt>
                <c:pt idx="517">
                  <c:v>58.0</c:v>
                </c:pt>
                <c:pt idx="518">
                  <c:v>53.0</c:v>
                </c:pt>
                <c:pt idx="519">
                  <c:v>38.0</c:v>
                </c:pt>
                <c:pt idx="520">
                  <c:v>45.0</c:v>
                </c:pt>
                <c:pt idx="521">
                  <c:v>34.0</c:v>
                </c:pt>
                <c:pt idx="522">
                  <c:v>45.0</c:v>
                </c:pt>
                <c:pt idx="523">
                  <c:v>50.0</c:v>
                </c:pt>
                <c:pt idx="524">
                  <c:v>49.0</c:v>
                </c:pt>
                <c:pt idx="525">
                  <c:v>35.0</c:v>
                </c:pt>
                <c:pt idx="526">
                  <c:v>46.0</c:v>
                </c:pt>
                <c:pt idx="527">
                  <c:v>63.0</c:v>
                </c:pt>
                <c:pt idx="528">
                  <c:v>52.0</c:v>
                </c:pt>
                <c:pt idx="529">
                  <c:v>45.0</c:v>
                </c:pt>
                <c:pt idx="530">
                  <c:v>40.0</c:v>
                </c:pt>
                <c:pt idx="531">
                  <c:v>33.0</c:v>
                </c:pt>
                <c:pt idx="532">
                  <c:v>53.0</c:v>
                </c:pt>
                <c:pt idx="533">
                  <c:v>51.0</c:v>
                </c:pt>
                <c:pt idx="534">
                  <c:v>54.0</c:v>
                </c:pt>
                <c:pt idx="535">
                  <c:v>55.0</c:v>
                </c:pt>
                <c:pt idx="536">
                  <c:v>52.0</c:v>
                </c:pt>
                <c:pt idx="537">
                  <c:v>55.0</c:v>
                </c:pt>
                <c:pt idx="538">
                  <c:v>49.0</c:v>
                </c:pt>
                <c:pt idx="539">
                  <c:v>44.0</c:v>
                </c:pt>
                <c:pt idx="540">
                  <c:v>45.0</c:v>
                </c:pt>
                <c:pt idx="541">
                  <c:v>48.0</c:v>
                </c:pt>
                <c:pt idx="542">
                  <c:v>43.0</c:v>
                </c:pt>
                <c:pt idx="543">
                  <c:v>56.0</c:v>
                </c:pt>
                <c:pt idx="544">
                  <c:v>47.0</c:v>
                </c:pt>
                <c:pt idx="545">
                  <c:v>45.0</c:v>
                </c:pt>
                <c:pt idx="546">
                  <c:v>38.0</c:v>
                </c:pt>
                <c:pt idx="547">
                  <c:v>45.0</c:v>
                </c:pt>
                <c:pt idx="548">
                  <c:v>51.0</c:v>
                </c:pt>
                <c:pt idx="549">
                  <c:v>41.0</c:v>
                </c:pt>
                <c:pt idx="550">
                  <c:v>38.0</c:v>
                </c:pt>
                <c:pt idx="551">
                  <c:v>51.0</c:v>
                </c:pt>
                <c:pt idx="552">
                  <c:v>48.0</c:v>
                </c:pt>
                <c:pt idx="553">
                  <c:v>55.0</c:v>
                </c:pt>
                <c:pt idx="554">
                  <c:v>45.0</c:v>
                </c:pt>
                <c:pt idx="555">
                  <c:v>55.0</c:v>
                </c:pt>
                <c:pt idx="556">
                  <c:v>47.0</c:v>
                </c:pt>
                <c:pt idx="557">
                  <c:v>48.0</c:v>
                </c:pt>
                <c:pt idx="558">
                  <c:v>43.0</c:v>
                </c:pt>
                <c:pt idx="559">
                  <c:v>52.0</c:v>
                </c:pt>
                <c:pt idx="560">
                  <c:v>46.0</c:v>
                </c:pt>
                <c:pt idx="561">
                  <c:v>45.0</c:v>
                </c:pt>
                <c:pt idx="562">
                  <c:v>48.0</c:v>
                </c:pt>
                <c:pt idx="563">
                  <c:v>59.0</c:v>
                </c:pt>
                <c:pt idx="564">
                  <c:v>61.0</c:v>
                </c:pt>
                <c:pt idx="565">
                  <c:v>48.0</c:v>
                </c:pt>
                <c:pt idx="566">
                  <c:v>39.0</c:v>
                </c:pt>
                <c:pt idx="567">
                  <c:v>54.0</c:v>
                </c:pt>
                <c:pt idx="568">
                  <c:v>36.0</c:v>
                </c:pt>
                <c:pt idx="569">
                  <c:v>46.0</c:v>
                </c:pt>
                <c:pt idx="570">
                  <c:v>43.0</c:v>
                </c:pt>
                <c:pt idx="571">
                  <c:v>60.0</c:v>
                </c:pt>
                <c:pt idx="572">
                  <c:v>38.0</c:v>
                </c:pt>
                <c:pt idx="573">
                  <c:v>37.0</c:v>
                </c:pt>
                <c:pt idx="574">
                  <c:v>48.0</c:v>
                </c:pt>
                <c:pt idx="575">
                  <c:v>42.0</c:v>
                </c:pt>
                <c:pt idx="576">
                  <c:v>37.0</c:v>
                </c:pt>
                <c:pt idx="577">
                  <c:v>45.0</c:v>
                </c:pt>
                <c:pt idx="578">
                  <c:v>57.0</c:v>
                </c:pt>
                <c:pt idx="579">
                  <c:v>40.0</c:v>
                </c:pt>
                <c:pt idx="580">
                  <c:v>52.0</c:v>
                </c:pt>
                <c:pt idx="581">
                  <c:v>57.0</c:v>
                </c:pt>
                <c:pt idx="582">
                  <c:v>50.0</c:v>
                </c:pt>
                <c:pt idx="583">
                  <c:v>50.0</c:v>
                </c:pt>
                <c:pt idx="584">
                  <c:v>65.0</c:v>
                </c:pt>
                <c:pt idx="585">
                  <c:v>40.0</c:v>
                </c:pt>
                <c:pt idx="586">
                  <c:v>49.0</c:v>
                </c:pt>
                <c:pt idx="587">
                  <c:v>48.0</c:v>
                </c:pt>
                <c:pt idx="588">
                  <c:v>45.0</c:v>
                </c:pt>
                <c:pt idx="589">
                  <c:v>46.0</c:v>
                </c:pt>
                <c:pt idx="590">
                  <c:v>52.0</c:v>
                </c:pt>
                <c:pt idx="591">
                  <c:v>51.0</c:v>
                </c:pt>
                <c:pt idx="592">
                  <c:v>45.0</c:v>
                </c:pt>
                <c:pt idx="593">
                  <c:v>51.0</c:v>
                </c:pt>
                <c:pt idx="594">
                  <c:v>48.0</c:v>
                </c:pt>
                <c:pt idx="595">
                  <c:v>46.0</c:v>
                </c:pt>
                <c:pt idx="596">
                  <c:v>50.0</c:v>
                </c:pt>
                <c:pt idx="597">
                  <c:v>48.0</c:v>
                </c:pt>
                <c:pt idx="598">
                  <c:v>44.0</c:v>
                </c:pt>
                <c:pt idx="599">
                  <c:v>38.0</c:v>
                </c:pt>
                <c:pt idx="600">
                  <c:v>49.0</c:v>
                </c:pt>
                <c:pt idx="601">
                  <c:v>61.0</c:v>
                </c:pt>
                <c:pt idx="602">
                  <c:v>38.0</c:v>
                </c:pt>
                <c:pt idx="603">
                  <c:v>36.0</c:v>
                </c:pt>
                <c:pt idx="604">
                  <c:v>42.0</c:v>
                </c:pt>
                <c:pt idx="605">
                  <c:v>41.0</c:v>
                </c:pt>
                <c:pt idx="606">
                  <c:v>48.0</c:v>
                </c:pt>
                <c:pt idx="607">
                  <c:v>32.0</c:v>
                </c:pt>
                <c:pt idx="608">
                  <c:v>52.0</c:v>
                </c:pt>
                <c:pt idx="609">
                  <c:v>50.0</c:v>
                </c:pt>
                <c:pt idx="610">
                  <c:v>50.0</c:v>
                </c:pt>
                <c:pt idx="611">
                  <c:v>37.0</c:v>
                </c:pt>
                <c:pt idx="612">
                  <c:v>45.0</c:v>
                </c:pt>
                <c:pt idx="613">
                  <c:v>41.0</c:v>
                </c:pt>
                <c:pt idx="614">
                  <c:v>43.0</c:v>
                </c:pt>
                <c:pt idx="615">
                  <c:v>54.0</c:v>
                </c:pt>
                <c:pt idx="616">
                  <c:v>27.0</c:v>
                </c:pt>
                <c:pt idx="617">
                  <c:v>46.0</c:v>
                </c:pt>
                <c:pt idx="618">
                  <c:v>44.0</c:v>
                </c:pt>
                <c:pt idx="619">
                  <c:v>45.0</c:v>
                </c:pt>
                <c:pt idx="620">
                  <c:v>45.0</c:v>
                </c:pt>
                <c:pt idx="621">
                  <c:v>42.0</c:v>
                </c:pt>
                <c:pt idx="622">
                  <c:v>37.0</c:v>
                </c:pt>
                <c:pt idx="623">
                  <c:v>32.0</c:v>
                </c:pt>
                <c:pt idx="624">
                  <c:v>41.0</c:v>
                </c:pt>
                <c:pt idx="625">
                  <c:v>46.0</c:v>
                </c:pt>
                <c:pt idx="626">
                  <c:v>57.0</c:v>
                </c:pt>
                <c:pt idx="627">
                  <c:v>41.0</c:v>
                </c:pt>
                <c:pt idx="628">
                  <c:v>38.0</c:v>
                </c:pt>
                <c:pt idx="629">
                  <c:v>60.0</c:v>
                </c:pt>
                <c:pt idx="630">
                  <c:v>54.0</c:v>
                </c:pt>
                <c:pt idx="631">
                  <c:v>40.0</c:v>
                </c:pt>
                <c:pt idx="632">
                  <c:v>43.0</c:v>
                </c:pt>
                <c:pt idx="633">
                  <c:v>37.0</c:v>
                </c:pt>
                <c:pt idx="634">
                  <c:v>41.0</c:v>
                </c:pt>
                <c:pt idx="635">
                  <c:v>56.0</c:v>
                </c:pt>
                <c:pt idx="636">
                  <c:v>48.0</c:v>
                </c:pt>
                <c:pt idx="637">
                  <c:v>52.0</c:v>
                </c:pt>
                <c:pt idx="638">
                  <c:v>32.0</c:v>
                </c:pt>
                <c:pt idx="639">
                  <c:v>46.0</c:v>
                </c:pt>
                <c:pt idx="640">
                  <c:v>36.0</c:v>
                </c:pt>
                <c:pt idx="641">
                  <c:v>49.0</c:v>
                </c:pt>
                <c:pt idx="642">
                  <c:v>44.0</c:v>
                </c:pt>
                <c:pt idx="643">
                  <c:v>34.0</c:v>
                </c:pt>
                <c:pt idx="644">
                  <c:v>44.0</c:v>
                </c:pt>
                <c:pt idx="645">
                  <c:v>41.0</c:v>
                </c:pt>
                <c:pt idx="646">
                  <c:v>44.0</c:v>
                </c:pt>
                <c:pt idx="647">
                  <c:v>39.0</c:v>
                </c:pt>
                <c:pt idx="648">
                  <c:v>49.0</c:v>
                </c:pt>
                <c:pt idx="649">
                  <c:v>42.0</c:v>
                </c:pt>
                <c:pt idx="650">
                  <c:v>40.0</c:v>
                </c:pt>
                <c:pt idx="651">
                  <c:v>43.0</c:v>
                </c:pt>
                <c:pt idx="652">
                  <c:v>44.0</c:v>
                </c:pt>
                <c:pt idx="653">
                  <c:v>38.0</c:v>
                </c:pt>
                <c:pt idx="654">
                  <c:v>34.0</c:v>
                </c:pt>
                <c:pt idx="655">
                  <c:v>53.0</c:v>
                </c:pt>
                <c:pt idx="656">
                  <c:v>44.0</c:v>
                </c:pt>
                <c:pt idx="657">
                  <c:v>43.0</c:v>
                </c:pt>
                <c:pt idx="658">
                  <c:v>40.0</c:v>
                </c:pt>
                <c:pt idx="659">
                  <c:v>42.0</c:v>
                </c:pt>
                <c:pt idx="660">
                  <c:v>40.0</c:v>
                </c:pt>
                <c:pt idx="661">
                  <c:v>52.0</c:v>
                </c:pt>
                <c:pt idx="662">
                  <c:v>34.0</c:v>
                </c:pt>
                <c:pt idx="663">
                  <c:v>46.0</c:v>
                </c:pt>
                <c:pt idx="664">
                  <c:v>41.0</c:v>
                </c:pt>
                <c:pt idx="665">
                  <c:v>52.0</c:v>
                </c:pt>
                <c:pt idx="666">
                  <c:v>23.0</c:v>
                </c:pt>
                <c:pt idx="667">
                  <c:v>38.0</c:v>
                </c:pt>
                <c:pt idx="668">
                  <c:v>35.0</c:v>
                </c:pt>
                <c:pt idx="669">
                  <c:v>39.0</c:v>
                </c:pt>
                <c:pt idx="670">
                  <c:v>48.0</c:v>
                </c:pt>
                <c:pt idx="671">
                  <c:v>54.0</c:v>
                </c:pt>
                <c:pt idx="672">
                  <c:v>35.0</c:v>
                </c:pt>
                <c:pt idx="673">
                  <c:v>43.0</c:v>
                </c:pt>
                <c:pt idx="674">
                  <c:v>46.0</c:v>
                </c:pt>
                <c:pt idx="675">
                  <c:v>35.0</c:v>
                </c:pt>
                <c:pt idx="676">
                  <c:v>38.0</c:v>
                </c:pt>
                <c:pt idx="677">
                  <c:v>50.0</c:v>
                </c:pt>
                <c:pt idx="678">
                  <c:v>47.0</c:v>
                </c:pt>
                <c:pt idx="679">
                  <c:v>41.0</c:v>
                </c:pt>
                <c:pt idx="680">
                  <c:v>43.0</c:v>
                </c:pt>
                <c:pt idx="681">
                  <c:v>42.0</c:v>
                </c:pt>
                <c:pt idx="682">
                  <c:v>41.0</c:v>
                </c:pt>
                <c:pt idx="683">
                  <c:v>48.0</c:v>
                </c:pt>
                <c:pt idx="684">
                  <c:v>38.0</c:v>
                </c:pt>
                <c:pt idx="685">
                  <c:v>43.0</c:v>
                </c:pt>
                <c:pt idx="686">
                  <c:v>44.0</c:v>
                </c:pt>
                <c:pt idx="687">
                  <c:v>45.0</c:v>
                </c:pt>
                <c:pt idx="688">
                  <c:v>42.0</c:v>
                </c:pt>
                <c:pt idx="689">
                  <c:v>40.0</c:v>
                </c:pt>
                <c:pt idx="690">
                  <c:v>43.0</c:v>
                </c:pt>
                <c:pt idx="691">
                  <c:v>45.0</c:v>
                </c:pt>
                <c:pt idx="692">
                  <c:v>42.0</c:v>
                </c:pt>
                <c:pt idx="693">
                  <c:v>35.0</c:v>
                </c:pt>
                <c:pt idx="694">
                  <c:v>48.0</c:v>
                </c:pt>
                <c:pt idx="695">
                  <c:v>35.0</c:v>
                </c:pt>
                <c:pt idx="696">
                  <c:v>34.0</c:v>
                </c:pt>
                <c:pt idx="697">
                  <c:v>39.0</c:v>
                </c:pt>
                <c:pt idx="698">
                  <c:v>49.0</c:v>
                </c:pt>
                <c:pt idx="699">
                  <c:v>43.0</c:v>
                </c:pt>
                <c:pt idx="700">
                  <c:v>37.0</c:v>
                </c:pt>
                <c:pt idx="701">
                  <c:v>44.0</c:v>
                </c:pt>
                <c:pt idx="702">
                  <c:v>41.0</c:v>
                </c:pt>
                <c:pt idx="703">
                  <c:v>47.0</c:v>
                </c:pt>
                <c:pt idx="704">
                  <c:v>38.0</c:v>
                </c:pt>
                <c:pt idx="705">
                  <c:v>46.0</c:v>
                </c:pt>
                <c:pt idx="706">
                  <c:v>46.0</c:v>
                </c:pt>
                <c:pt idx="707">
                  <c:v>47.0</c:v>
                </c:pt>
                <c:pt idx="708">
                  <c:v>36.0</c:v>
                </c:pt>
                <c:pt idx="709">
                  <c:v>35.0</c:v>
                </c:pt>
                <c:pt idx="710">
                  <c:v>42.0</c:v>
                </c:pt>
                <c:pt idx="711">
                  <c:v>46.0</c:v>
                </c:pt>
                <c:pt idx="712">
                  <c:v>28.0</c:v>
                </c:pt>
                <c:pt idx="713">
                  <c:v>46.0</c:v>
                </c:pt>
                <c:pt idx="714">
                  <c:v>48.0</c:v>
                </c:pt>
                <c:pt idx="715">
                  <c:v>43.0</c:v>
                </c:pt>
                <c:pt idx="716">
                  <c:v>39.0</c:v>
                </c:pt>
                <c:pt idx="717">
                  <c:v>40.0</c:v>
                </c:pt>
                <c:pt idx="718">
                  <c:v>38.0</c:v>
                </c:pt>
                <c:pt idx="719">
                  <c:v>40.0</c:v>
                </c:pt>
                <c:pt idx="720">
                  <c:v>45.0</c:v>
                </c:pt>
                <c:pt idx="721">
                  <c:v>41.0</c:v>
                </c:pt>
                <c:pt idx="722">
                  <c:v>41.0</c:v>
                </c:pt>
                <c:pt idx="723">
                  <c:v>39.0</c:v>
                </c:pt>
                <c:pt idx="724">
                  <c:v>46.0</c:v>
                </c:pt>
                <c:pt idx="725">
                  <c:v>40.0</c:v>
                </c:pt>
                <c:pt idx="726">
                  <c:v>40.0</c:v>
                </c:pt>
                <c:pt idx="727">
                  <c:v>38.0</c:v>
                </c:pt>
                <c:pt idx="728">
                  <c:v>31.0</c:v>
                </c:pt>
                <c:pt idx="729">
                  <c:v>50.0</c:v>
                </c:pt>
                <c:pt idx="730">
                  <c:v>33.0</c:v>
                </c:pt>
                <c:pt idx="731">
                  <c:v>38.0</c:v>
                </c:pt>
                <c:pt idx="732">
                  <c:v>47.0</c:v>
                </c:pt>
                <c:pt idx="733">
                  <c:v>34.0</c:v>
                </c:pt>
                <c:pt idx="734">
                  <c:v>41.0</c:v>
                </c:pt>
                <c:pt idx="735">
                  <c:v>51.0</c:v>
                </c:pt>
                <c:pt idx="736">
                  <c:v>39.0</c:v>
                </c:pt>
                <c:pt idx="737">
                  <c:v>45.0</c:v>
                </c:pt>
                <c:pt idx="738">
                  <c:v>36.0</c:v>
                </c:pt>
                <c:pt idx="739">
                  <c:v>44.0</c:v>
                </c:pt>
                <c:pt idx="740">
                  <c:v>40.0</c:v>
                </c:pt>
                <c:pt idx="741">
                  <c:v>61.0</c:v>
                </c:pt>
                <c:pt idx="742">
                  <c:v>47.0</c:v>
                </c:pt>
                <c:pt idx="743">
                  <c:v>34.0</c:v>
                </c:pt>
                <c:pt idx="744">
                  <c:v>38.0</c:v>
                </c:pt>
                <c:pt idx="745">
                  <c:v>51.0</c:v>
                </c:pt>
                <c:pt idx="746">
                  <c:v>33.0</c:v>
                </c:pt>
                <c:pt idx="747">
                  <c:v>51.0</c:v>
                </c:pt>
                <c:pt idx="748">
                  <c:v>31.0</c:v>
                </c:pt>
                <c:pt idx="749">
                  <c:v>32.0</c:v>
                </c:pt>
                <c:pt idx="750">
                  <c:v>24.0</c:v>
                </c:pt>
                <c:pt idx="751">
                  <c:v>56.0</c:v>
                </c:pt>
                <c:pt idx="752">
                  <c:v>50.0</c:v>
                </c:pt>
                <c:pt idx="753">
                  <c:v>32.0</c:v>
                </c:pt>
                <c:pt idx="754">
                  <c:v>54.0</c:v>
                </c:pt>
                <c:pt idx="755">
                  <c:v>53.0</c:v>
                </c:pt>
                <c:pt idx="756">
                  <c:v>35.0</c:v>
                </c:pt>
                <c:pt idx="757">
                  <c:v>43.0</c:v>
                </c:pt>
                <c:pt idx="758">
                  <c:v>40.0</c:v>
                </c:pt>
                <c:pt idx="759">
                  <c:v>49.0</c:v>
                </c:pt>
                <c:pt idx="760">
                  <c:v>31.0</c:v>
                </c:pt>
                <c:pt idx="761">
                  <c:v>40.0</c:v>
                </c:pt>
                <c:pt idx="762">
                  <c:v>33.0</c:v>
                </c:pt>
                <c:pt idx="763">
                  <c:v>42.0</c:v>
                </c:pt>
                <c:pt idx="764">
                  <c:v>44.0</c:v>
                </c:pt>
                <c:pt idx="765">
                  <c:v>39.0</c:v>
                </c:pt>
                <c:pt idx="766">
                  <c:v>48.0</c:v>
                </c:pt>
                <c:pt idx="767">
                  <c:v>36.0</c:v>
                </c:pt>
                <c:pt idx="768">
                  <c:v>35.0</c:v>
                </c:pt>
                <c:pt idx="769">
                  <c:v>49.0</c:v>
                </c:pt>
                <c:pt idx="770">
                  <c:v>36.0</c:v>
                </c:pt>
                <c:pt idx="771">
                  <c:v>29.0</c:v>
                </c:pt>
                <c:pt idx="772">
                  <c:v>51.0</c:v>
                </c:pt>
                <c:pt idx="773">
                  <c:v>38.0</c:v>
                </c:pt>
                <c:pt idx="774">
                  <c:v>43.0</c:v>
                </c:pt>
                <c:pt idx="775">
                  <c:v>33.0</c:v>
                </c:pt>
                <c:pt idx="776">
                  <c:v>39.0</c:v>
                </c:pt>
                <c:pt idx="777">
                  <c:v>46.0</c:v>
                </c:pt>
                <c:pt idx="778">
                  <c:v>41.0</c:v>
                </c:pt>
                <c:pt idx="779">
                  <c:v>37.0</c:v>
                </c:pt>
                <c:pt idx="780">
                  <c:v>38.0</c:v>
                </c:pt>
                <c:pt idx="781">
                  <c:v>30.0</c:v>
                </c:pt>
                <c:pt idx="782">
                  <c:v>41.0</c:v>
                </c:pt>
                <c:pt idx="783">
                  <c:v>34.0</c:v>
                </c:pt>
                <c:pt idx="784">
                  <c:v>32.0</c:v>
                </c:pt>
                <c:pt idx="785">
                  <c:v>44.0</c:v>
                </c:pt>
                <c:pt idx="786">
                  <c:v>47.0</c:v>
                </c:pt>
                <c:pt idx="787">
                  <c:v>44.0</c:v>
                </c:pt>
                <c:pt idx="788">
                  <c:v>27.0</c:v>
                </c:pt>
                <c:pt idx="789">
                  <c:v>41.0</c:v>
                </c:pt>
                <c:pt idx="790">
                  <c:v>35.0</c:v>
                </c:pt>
                <c:pt idx="791">
                  <c:v>39.0</c:v>
                </c:pt>
                <c:pt idx="792">
                  <c:v>44.0</c:v>
                </c:pt>
                <c:pt idx="793">
                  <c:v>42.0</c:v>
                </c:pt>
                <c:pt idx="794">
                  <c:v>26.0</c:v>
                </c:pt>
                <c:pt idx="795">
                  <c:v>43.0</c:v>
                </c:pt>
                <c:pt idx="796">
                  <c:v>47.0</c:v>
                </c:pt>
                <c:pt idx="797">
                  <c:v>39.0</c:v>
                </c:pt>
                <c:pt idx="798">
                  <c:v>51.0</c:v>
                </c:pt>
                <c:pt idx="799">
                  <c:v>38.0</c:v>
                </c:pt>
                <c:pt idx="800">
                  <c:v>37.0</c:v>
                </c:pt>
                <c:pt idx="801">
                  <c:v>38.0</c:v>
                </c:pt>
                <c:pt idx="802">
                  <c:v>33.0</c:v>
                </c:pt>
                <c:pt idx="803">
                  <c:v>38.0</c:v>
                </c:pt>
                <c:pt idx="804">
                  <c:v>32.0</c:v>
                </c:pt>
                <c:pt idx="805">
                  <c:v>57.0</c:v>
                </c:pt>
                <c:pt idx="806">
                  <c:v>35.0</c:v>
                </c:pt>
                <c:pt idx="807">
                  <c:v>28.0</c:v>
                </c:pt>
                <c:pt idx="808">
                  <c:v>21.0</c:v>
                </c:pt>
                <c:pt idx="809">
                  <c:v>44.0</c:v>
                </c:pt>
                <c:pt idx="810">
                  <c:v>35.0</c:v>
                </c:pt>
                <c:pt idx="811">
                  <c:v>41.0</c:v>
                </c:pt>
                <c:pt idx="812">
                  <c:v>36.0</c:v>
                </c:pt>
                <c:pt idx="813">
                  <c:v>40.0</c:v>
                </c:pt>
                <c:pt idx="814">
                  <c:v>28.0</c:v>
                </c:pt>
                <c:pt idx="815">
                  <c:v>42.0</c:v>
                </c:pt>
                <c:pt idx="816">
                  <c:v>33.0</c:v>
                </c:pt>
                <c:pt idx="817">
                  <c:v>38.0</c:v>
                </c:pt>
                <c:pt idx="818">
                  <c:v>31.0</c:v>
                </c:pt>
                <c:pt idx="819">
                  <c:v>41.0</c:v>
                </c:pt>
                <c:pt idx="820">
                  <c:v>41.0</c:v>
                </c:pt>
                <c:pt idx="821">
                  <c:v>31.0</c:v>
                </c:pt>
                <c:pt idx="822">
                  <c:v>38.0</c:v>
                </c:pt>
                <c:pt idx="823">
                  <c:v>43.0</c:v>
                </c:pt>
                <c:pt idx="824">
                  <c:v>38.0</c:v>
                </c:pt>
                <c:pt idx="825">
                  <c:v>45.0</c:v>
                </c:pt>
                <c:pt idx="826">
                  <c:v>40.0</c:v>
                </c:pt>
                <c:pt idx="827">
                  <c:v>31.0</c:v>
                </c:pt>
                <c:pt idx="828">
                  <c:v>48.0</c:v>
                </c:pt>
                <c:pt idx="829">
                  <c:v>32.0</c:v>
                </c:pt>
                <c:pt idx="830">
                  <c:v>26.0</c:v>
                </c:pt>
                <c:pt idx="831">
                  <c:v>37.0</c:v>
                </c:pt>
                <c:pt idx="832">
                  <c:v>30.0</c:v>
                </c:pt>
                <c:pt idx="833">
                  <c:v>41.0</c:v>
                </c:pt>
                <c:pt idx="834">
                  <c:v>49.0</c:v>
                </c:pt>
                <c:pt idx="835">
                  <c:v>39.0</c:v>
                </c:pt>
                <c:pt idx="836">
                  <c:v>39.0</c:v>
                </c:pt>
                <c:pt idx="837">
                  <c:v>44.0</c:v>
                </c:pt>
                <c:pt idx="838">
                  <c:v>34.0</c:v>
                </c:pt>
                <c:pt idx="839">
                  <c:v>39.0</c:v>
                </c:pt>
                <c:pt idx="840">
                  <c:v>30.0</c:v>
                </c:pt>
                <c:pt idx="841">
                  <c:v>31.0</c:v>
                </c:pt>
                <c:pt idx="842">
                  <c:v>40.0</c:v>
                </c:pt>
                <c:pt idx="843">
                  <c:v>39.0</c:v>
                </c:pt>
                <c:pt idx="844">
                  <c:v>47.0</c:v>
                </c:pt>
                <c:pt idx="845">
                  <c:v>39.0</c:v>
                </c:pt>
                <c:pt idx="846">
                  <c:v>36.0</c:v>
                </c:pt>
                <c:pt idx="847">
                  <c:v>41.0</c:v>
                </c:pt>
                <c:pt idx="848">
                  <c:v>36.0</c:v>
                </c:pt>
                <c:pt idx="849">
                  <c:v>26.0</c:v>
                </c:pt>
                <c:pt idx="850">
                  <c:v>40.0</c:v>
                </c:pt>
                <c:pt idx="851">
                  <c:v>34.0</c:v>
                </c:pt>
                <c:pt idx="852">
                  <c:v>46.0</c:v>
                </c:pt>
                <c:pt idx="853">
                  <c:v>19.0</c:v>
                </c:pt>
                <c:pt idx="854">
                  <c:v>45.0</c:v>
                </c:pt>
                <c:pt idx="855">
                  <c:v>42.0</c:v>
                </c:pt>
                <c:pt idx="856">
                  <c:v>29.0</c:v>
                </c:pt>
                <c:pt idx="857">
                  <c:v>39.0</c:v>
                </c:pt>
                <c:pt idx="858">
                  <c:v>34.0</c:v>
                </c:pt>
                <c:pt idx="859">
                  <c:v>38.0</c:v>
                </c:pt>
                <c:pt idx="860">
                  <c:v>42.0</c:v>
                </c:pt>
                <c:pt idx="861">
                  <c:v>20.0</c:v>
                </c:pt>
                <c:pt idx="862">
                  <c:v>44.0</c:v>
                </c:pt>
                <c:pt idx="863">
                  <c:v>27.0</c:v>
                </c:pt>
                <c:pt idx="864">
                  <c:v>35.0</c:v>
                </c:pt>
                <c:pt idx="865">
                  <c:v>36.0</c:v>
                </c:pt>
                <c:pt idx="866">
                  <c:v>33.0</c:v>
                </c:pt>
                <c:pt idx="867">
                  <c:v>45.0</c:v>
                </c:pt>
                <c:pt idx="868">
                  <c:v>29.0</c:v>
                </c:pt>
                <c:pt idx="869">
                  <c:v>34.0</c:v>
                </c:pt>
                <c:pt idx="870">
                  <c:v>22.0</c:v>
                </c:pt>
                <c:pt idx="871">
                  <c:v>35.0</c:v>
                </c:pt>
                <c:pt idx="872">
                  <c:v>29.0</c:v>
                </c:pt>
                <c:pt idx="873">
                  <c:v>34.0</c:v>
                </c:pt>
                <c:pt idx="874">
                  <c:v>15.0</c:v>
                </c:pt>
                <c:pt idx="875">
                  <c:v>26.0</c:v>
                </c:pt>
                <c:pt idx="876">
                  <c:v>47.0</c:v>
                </c:pt>
                <c:pt idx="877">
                  <c:v>38.0</c:v>
                </c:pt>
                <c:pt idx="878">
                  <c:v>26.0</c:v>
                </c:pt>
                <c:pt idx="879">
                  <c:v>25.0</c:v>
                </c:pt>
                <c:pt idx="880">
                  <c:v>45.0</c:v>
                </c:pt>
                <c:pt idx="881">
                  <c:v>32.0</c:v>
                </c:pt>
                <c:pt idx="882">
                  <c:v>36.0</c:v>
                </c:pt>
                <c:pt idx="883">
                  <c:v>35.0</c:v>
                </c:pt>
                <c:pt idx="884">
                  <c:v>45.0</c:v>
                </c:pt>
                <c:pt idx="885">
                  <c:v>39.0</c:v>
                </c:pt>
                <c:pt idx="886">
                  <c:v>45.0</c:v>
                </c:pt>
                <c:pt idx="887">
                  <c:v>41.0</c:v>
                </c:pt>
                <c:pt idx="888">
                  <c:v>50.0</c:v>
                </c:pt>
                <c:pt idx="889">
                  <c:v>42.0</c:v>
                </c:pt>
                <c:pt idx="890">
                  <c:v>32.0</c:v>
                </c:pt>
                <c:pt idx="891">
                  <c:v>35.0</c:v>
                </c:pt>
                <c:pt idx="892">
                  <c:v>32.0</c:v>
                </c:pt>
                <c:pt idx="893">
                  <c:v>30.0</c:v>
                </c:pt>
                <c:pt idx="894">
                  <c:v>19.0</c:v>
                </c:pt>
                <c:pt idx="895">
                  <c:v>38.0</c:v>
                </c:pt>
                <c:pt idx="896">
                  <c:v>16.0</c:v>
                </c:pt>
                <c:pt idx="897">
                  <c:v>41.0</c:v>
                </c:pt>
                <c:pt idx="898">
                  <c:v>34.0</c:v>
                </c:pt>
                <c:pt idx="899">
                  <c:v>31.0</c:v>
                </c:pt>
                <c:pt idx="900">
                  <c:v>28.0</c:v>
                </c:pt>
                <c:pt idx="901">
                  <c:v>26.0</c:v>
                </c:pt>
                <c:pt idx="902">
                  <c:v>38.0</c:v>
                </c:pt>
                <c:pt idx="903">
                  <c:v>14.0</c:v>
                </c:pt>
                <c:pt idx="904">
                  <c:v>34.0</c:v>
                </c:pt>
                <c:pt idx="905">
                  <c:v>32.0</c:v>
                </c:pt>
                <c:pt idx="906">
                  <c:v>16.0</c:v>
                </c:pt>
                <c:pt idx="907">
                  <c:v>32.0</c:v>
                </c:pt>
                <c:pt idx="908">
                  <c:v>46.0</c:v>
                </c:pt>
                <c:pt idx="909">
                  <c:v>36.0</c:v>
                </c:pt>
                <c:pt idx="910">
                  <c:v>32.0</c:v>
                </c:pt>
                <c:pt idx="911">
                  <c:v>33.0</c:v>
                </c:pt>
                <c:pt idx="912">
                  <c:v>31.0</c:v>
                </c:pt>
                <c:pt idx="913">
                  <c:v>43.0</c:v>
                </c:pt>
                <c:pt idx="914">
                  <c:v>22.0</c:v>
                </c:pt>
                <c:pt idx="915">
                  <c:v>32.0</c:v>
                </c:pt>
                <c:pt idx="916">
                  <c:v>23.0</c:v>
                </c:pt>
                <c:pt idx="917">
                  <c:v>29.0</c:v>
                </c:pt>
                <c:pt idx="918">
                  <c:v>34.0</c:v>
                </c:pt>
                <c:pt idx="919">
                  <c:v>38.0</c:v>
                </c:pt>
                <c:pt idx="920">
                  <c:v>25.0</c:v>
                </c:pt>
                <c:pt idx="921">
                  <c:v>32.0</c:v>
                </c:pt>
                <c:pt idx="922">
                  <c:v>32.0</c:v>
                </c:pt>
                <c:pt idx="923">
                  <c:v>33.0</c:v>
                </c:pt>
                <c:pt idx="924">
                  <c:v>36.0</c:v>
                </c:pt>
                <c:pt idx="925">
                  <c:v>33.0</c:v>
                </c:pt>
                <c:pt idx="926">
                  <c:v>30.0</c:v>
                </c:pt>
                <c:pt idx="927">
                  <c:v>32.0</c:v>
                </c:pt>
                <c:pt idx="928">
                  <c:v>24.0</c:v>
                </c:pt>
                <c:pt idx="929">
                  <c:v>20.0</c:v>
                </c:pt>
                <c:pt idx="930">
                  <c:v>15.0</c:v>
                </c:pt>
                <c:pt idx="931">
                  <c:v>36.0</c:v>
                </c:pt>
                <c:pt idx="932">
                  <c:v>31.0</c:v>
                </c:pt>
                <c:pt idx="933">
                  <c:v>30.0</c:v>
                </c:pt>
                <c:pt idx="934">
                  <c:v>26.0</c:v>
                </c:pt>
                <c:pt idx="935">
                  <c:v>38.0</c:v>
                </c:pt>
                <c:pt idx="936">
                  <c:v>26.0</c:v>
                </c:pt>
                <c:pt idx="937">
                  <c:v>16.0</c:v>
                </c:pt>
                <c:pt idx="938">
                  <c:v>35.0</c:v>
                </c:pt>
                <c:pt idx="939">
                  <c:v>22.0</c:v>
                </c:pt>
                <c:pt idx="940">
                  <c:v>35.0</c:v>
                </c:pt>
                <c:pt idx="941">
                  <c:v>15.0</c:v>
                </c:pt>
                <c:pt idx="942">
                  <c:v>28.0</c:v>
                </c:pt>
                <c:pt idx="943">
                  <c:v>41.0</c:v>
                </c:pt>
                <c:pt idx="944">
                  <c:v>35.0</c:v>
                </c:pt>
                <c:pt idx="945">
                  <c:v>32.0</c:v>
                </c:pt>
                <c:pt idx="946">
                  <c:v>24.0</c:v>
                </c:pt>
                <c:pt idx="947">
                  <c:v>26.0</c:v>
                </c:pt>
                <c:pt idx="948">
                  <c:v>30.0</c:v>
                </c:pt>
                <c:pt idx="949">
                  <c:v>22.0</c:v>
                </c:pt>
                <c:pt idx="950">
                  <c:v>22.0</c:v>
                </c:pt>
                <c:pt idx="951">
                  <c:v>28.0</c:v>
                </c:pt>
                <c:pt idx="952">
                  <c:v>32.0</c:v>
                </c:pt>
                <c:pt idx="953">
                  <c:v>29.0</c:v>
                </c:pt>
                <c:pt idx="954">
                  <c:v>29.0</c:v>
                </c:pt>
                <c:pt idx="955">
                  <c:v>31.0</c:v>
                </c:pt>
                <c:pt idx="956">
                  <c:v>30.0</c:v>
                </c:pt>
                <c:pt idx="957">
                  <c:v>14.0</c:v>
                </c:pt>
                <c:pt idx="958">
                  <c:v>35.0</c:v>
                </c:pt>
                <c:pt idx="959">
                  <c:v>25.0</c:v>
                </c:pt>
                <c:pt idx="960">
                  <c:v>39.0</c:v>
                </c:pt>
                <c:pt idx="961">
                  <c:v>20.0</c:v>
                </c:pt>
                <c:pt idx="962">
                  <c:v>1.3</c:v>
                </c:pt>
                <c:pt idx="963">
                  <c:v>19.0</c:v>
                </c:pt>
                <c:pt idx="964">
                  <c:v>20.0</c:v>
                </c:pt>
                <c:pt idx="965">
                  <c:v>27.0</c:v>
                </c:pt>
                <c:pt idx="966">
                  <c:v>35.0</c:v>
                </c:pt>
                <c:pt idx="967">
                  <c:v>22.0</c:v>
                </c:pt>
                <c:pt idx="968">
                  <c:v>32.0</c:v>
                </c:pt>
                <c:pt idx="969">
                  <c:v>31.0</c:v>
                </c:pt>
                <c:pt idx="970">
                  <c:v>27.0</c:v>
                </c:pt>
                <c:pt idx="971">
                  <c:v>28.0</c:v>
                </c:pt>
                <c:pt idx="972">
                  <c:v>29.0</c:v>
                </c:pt>
                <c:pt idx="973">
                  <c:v>26.0</c:v>
                </c:pt>
                <c:pt idx="974">
                  <c:v>29.0</c:v>
                </c:pt>
                <c:pt idx="975">
                  <c:v>12.0</c:v>
                </c:pt>
                <c:pt idx="976">
                  <c:v>30.0</c:v>
                </c:pt>
                <c:pt idx="977">
                  <c:v>14.0</c:v>
                </c:pt>
                <c:pt idx="978">
                  <c:v>25.0</c:v>
                </c:pt>
                <c:pt idx="979">
                  <c:v>16.0</c:v>
                </c:pt>
                <c:pt idx="980">
                  <c:v>18.0</c:v>
                </c:pt>
                <c:pt idx="981">
                  <c:v>29.0</c:v>
                </c:pt>
                <c:pt idx="982">
                  <c:v>28.0</c:v>
                </c:pt>
                <c:pt idx="983">
                  <c:v>15.0</c:v>
                </c:pt>
                <c:pt idx="984">
                  <c:v>16.0</c:v>
                </c:pt>
                <c:pt idx="985">
                  <c:v>38.0</c:v>
                </c:pt>
                <c:pt idx="986">
                  <c:v>18.0</c:v>
                </c:pt>
                <c:pt idx="987">
                  <c:v>13.0</c:v>
                </c:pt>
                <c:pt idx="988">
                  <c:v>23.0</c:v>
                </c:pt>
                <c:pt idx="989">
                  <c:v>11.0</c:v>
                </c:pt>
                <c:pt idx="990">
                  <c:v>2.4</c:v>
                </c:pt>
                <c:pt idx="991">
                  <c:v>20.0</c:v>
                </c:pt>
              </c:numCache>
            </c:numRef>
          </c:xVal>
          <c:yVal>
            <c:numRef>
              <c:f>'R=0.80'!$B$2:$B$993</c:f>
              <c:numCache>
                <c:formatCode>General</c:formatCode>
                <c:ptCount val="992"/>
                <c:pt idx="0">
                  <c:v>99.0</c:v>
                </c:pt>
                <c:pt idx="1">
                  <c:v>97.0</c:v>
                </c:pt>
                <c:pt idx="2">
                  <c:v>94.0</c:v>
                </c:pt>
                <c:pt idx="3">
                  <c:v>92.0</c:v>
                </c:pt>
                <c:pt idx="4">
                  <c:v>90.0</c:v>
                </c:pt>
                <c:pt idx="5">
                  <c:v>89.0</c:v>
                </c:pt>
                <c:pt idx="6">
                  <c:v>88.0</c:v>
                </c:pt>
                <c:pt idx="7">
                  <c:v>87.0</c:v>
                </c:pt>
                <c:pt idx="8">
                  <c:v>87.0</c:v>
                </c:pt>
                <c:pt idx="9">
                  <c:v>87.0</c:v>
                </c:pt>
                <c:pt idx="10">
                  <c:v>86.0</c:v>
                </c:pt>
                <c:pt idx="11">
                  <c:v>85.0</c:v>
                </c:pt>
                <c:pt idx="12">
                  <c:v>85.0</c:v>
                </c:pt>
                <c:pt idx="13">
                  <c:v>85.0</c:v>
                </c:pt>
                <c:pt idx="14">
                  <c:v>85.0</c:v>
                </c:pt>
                <c:pt idx="15">
                  <c:v>84.0</c:v>
                </c:pt>
                <c:pt idx="16">
                  <c:v>84.0</c:v>
                </c:pt>
                <c:pt idx="17">
                  <c:v>83.0</c:v>
                </c:pt>
                <c:pt idx="18">
                  <c:v>82.0</c:v>
                </c:pt>
                <c:pt idx="19">
                  <c:v>82.0</c:v>
                </c:pt>
                <c:pt idx="20">
                  <c:v>81.0</c:v>
                </c:pt>
                <c:pt idx="21">
                  <c:v>81.0</c:v>
                </c:pt>
                <c:pt idx="22">
                  <c:v>81.0</c:v>
                </c:pt>
                <c:pt idx="23">
                  <c:v>81.0</c:v>
                </c:pt>
                <c:pt idx="24">
                  <c:v>80.0</c:v>
                </c:pt>
                <c:pt idx="25">
                  <c:v>80.0</c:v>
                </c:pt>
                <c:pt idx="26">
                  <c:v>80.0</c:v>
                </c:pt>
                <c:pt idx="27">
                  <c:v>80.0</c:v>
                </c:pt>
                <c:pt idx="28">
                  <c:v>80.0</c:v>
                </c:pt>
                <c:pt idx="29">
                  <c:v>80.0</c:v>
                </c:pt>
                <c:pt idx="30">
                  <c:v>79.0</c:v>
                </c:pt>
                <c:pt idx="31">
                  <c:v>79.0</c:v>
                </c:pt>
                <c:pt idx="32">
                  <c:v>78.0</c:v>
                </c:pt>
                <c:pt idx="33">
                  <c:v>78.0</c:v>
                </c:pt>
                <c:pt idx="34">
                  <c:v>78.0</c:v>
                </c:pt>
                <c:pt idx="35">
                  <c:v>78.0</c:v>
                </c:pt>
                <c:pt idx="36">
                  <c:v>78.0</c:v>
                </c:pt>
                <c:pt idx="37">
                  <c:v>77.0</c:v>
                </c:pt>
                <c:pt idx="38">
                  <c:v>77.0</c:v>
                </c:pt>
                <c:pt idx="39">
                  <c:v>77.0</c:v>
                </c:pt>
                <c:pt idx="40">
                  <c:v>77.0</c:v>
                </c:pt>
                <c:pt idx="41">
                  <c:v>77.0</c:v>
                </c:pt>
                <c:pt idx="42">
                  <c:v>77.0</c:v>
                </c:pt>
                <c:pt idx="43">
                  <c:v>77.0</c:v>
                </c:pt>
                <c:pt idx="44">
                  <c:v>77.0</c:v>
                </c:pt>
                <c:pt idx="45">
                  <c:v>77.0</c:v>
                </c:pt>
                <c:pt idx="46">
                  <c:v>76.0</c:v>
                </c:pt>
                <c:pt idx="47">
                  <c:v>76.0</c:v>
                </c:pt>
                <c:pt idx="48">
                  <c:v>76.0</c:v>
                </c:pt>
                <c:pt idx="49">
                  <c:v>76.0</c:v>
                </c:pt>
                <c:pt idx="50">
                  <c:v>76.0</c:v>
                </c:pt>
                <c:pt idx="51">
                  <c:v>76.0</c:v>
                </c:pt>
                <c:pt idx="52">
                  <c:v>76.0</c:v>
                </c:pt>
                <c:pt idx="53">
                  <c:v>76.0</c:v>
                </c:pt>
                <c:pt idx="54">
                  <c:v>76.0</c:v>
                </c:pt>
                <c:pt idx="55">
                  <c:v>76.0</c:v>
                </c:pt>
                <c:pt idx="56">
                  <c:v>76.0</c:v>
                </c:pt>
                <c:pt idx="57">
                  <c:v>75.0</c:v>
                </c:pt>
                <c:pt idx="58">
                  <c:v>75.0</c:v>
                </c:pt>
                <c:pt idx="59">
                  <c:v>75.0</c:v>
                </c:pt>
                <c:pt idx="60">
                  <c:v>75.0</c:v>
                </c:pt>
                <c:pt idx="61">
                  <c:v>75.0</c:v>
                </c:pt>
                <c:pt idx="62">
                  <c:v>75.0</c:v>
                </c:pt>
                <c:pt idx="63">
                  <c:v>75.0</c:v>
                </c:pt>
                <c:pt idx="64">
                  <c:v>75.0</c:v>
                </c:pt>
                <c:pt idx="65">
                  <c:v>75.0</c:v>
                </c:pt>
                <c:pt idx="66">
                  <c:v>75.0</c:v>
                </c:pt>
                <c:pt idx="67">
                  <c:v>74.0</c:v>
                </c:pt>
                <c:pt idx="68">
                  <c:v>74.0</c:v>
                </c:pt>
                <c:pt idx="69">
                  <c:v>74.0</c:v>
                </c:pt>
                <c:pt idx="70">
                  <c:v>74.0</c:v>
                </c:pt>
                <c:pt idx="71">
                  <c:v>74.0</c:v>
                </c:pt>
                <c:pt idx="72">
                  <c:v>74.0</c:v>
                </c:pt>
                <c:pt idx="73">
                  <c:v>73.0</c:v>
                </c:pt>
                <c:pt idx="74">
                  <c:v>73.0</c:v>
                </c:pt>
                <c:pt idx="75">
                  <c:v>73.0</c:v>
                </c:pt>
                <c:pt idx="76">
                  <c:v>73.0</c:v>
                </c:pt>
                <c:pt idx="77">
                  <c:v>73.0</c:v>
                </c:pt>
                <c:pt idx="78">
                  <c:v>73.0</c:v>
                </c:pt>
                <c:pt idx="79">
                  <c:v>73.0</c:v>
                </c:pt>
                <c:pt idx="80">
                  <c:v>73.0</c:v>
                </c:pt>
                <c:pt idx="81">
                  <c:v>73.0</c:v>
                </c:pt>
                <c:pt idx="82">
                  <c:v>73.0</c:v>
                </c:pt>
                <c:pt idx="83">
                  <c:v>73.0</c:v>
                </c:pt>
                <c:pt idx="84">
                  <c:v>72.0</c:v>
                </c:pt>
                <c:pt idx="85">
                  <c:v>72.0</c:v>
                </c:pt>
                <c:pt idx="86">
                  <c:v>72.0</c:v>
                </c:pt>
                <c:pt idx="87">
                  <c:v>72.0</c:v>
                </c:pt>
                <c:pt idx="88">
                  <c:v>72.0</c:v>
                </c:pt>
                <c:pt idx="89">
                  <c:v>72.0</c:v>
                </c:pt>
                <c:pt idx="90">
                  <c:v>72.0</c:v>
                </c:pt>
                <c:pt idx="91">
                  <c:v>71.0</c:v>
                </c:pt>
                <c:pt idx="92">
                  <c:v>71.0</c:v>
                </c:pt>
                <c:pt idx="93">
                  <c:v>71.0</c:v>
                </c:pt>
                <c:pt idx="94">
                  <c:v>71.0</c:v>
                </c:pt>
                <c:pt idx="95">
                  <c:v>71.0</c:v>
                </c:pt>
                <c:pt idx="96">
                  <c:v>71.0</c:v>
                </c:pt>
                <c:pt idx="97">
                  <c:v>71.0</c:v>
                </c:pt>
                <c:pt idx="98">
                  <c:v>71.0</c:v>
                </c:pt>
                <c:pt idx="99">
                  <c:v>71.0</c:v>
                </c:pt>
                <c:pt idx="100">
                  <c:v>71.0</c:v>
                </c:pt>
                <c:pt idx="101">
                  <c:v>71.0</c:v>
                </c:pt>
                <c:pt idx="102">
                  <c:v>70.0</c:v>
                </c:pt>
                <c:pt idx="103">
                  <c:v>70.0</c:v>
                </c:pt>
                <c:pt idx="104">
                  <c:v>70.0</c:v>
                </c:pt>
                <c:pt idx="105">
                  <c:v>70.0</c:v>
                </c:pt>
                <c:pt idx="106">
                  <c:v>70.0</c:v>
                </c:pt>
                <c:pt idx="107">
                  <c:v>70.0</c:v>
                </c:pt>
                <c:pt idx="108">
                  <c:v>70.0</c:v>
                </c:pt>
                <c:pt idx="109">
                  <c:v>70.0</c:v>
                </c:pt>
                <c:pt idx="110">
                  <c:v>70.0</c:v>
                </c:pt>
                <c:pt idx="111">
                  <c:v>70.0</c:v>
                </c:pt>
                <c:pt idx="112">
                  <c:v>70.0</c:v>
                </c:pt>
                <c:pt idx="113">
                  <c:v>70.0</c:v>
                </c:pt>
                <c:pt idx="114">
                  <c:v>70.0</c:v>
                </c:pt>
                <c:pt idx="115">
                  <c:v>70.0</c:v>
                </c:pt>
                <c:pt idx="116">
                  <c:v>70.0</c:v>
                </c:pt>
                <c:pt idx="117">
                  <c:v>70.0</c:v>
                </c:pt>
                <c:pt idx="118">
                  <c:v>70.0</c:v>
                </c:pt>
                <c:pt idx="119">
                  <c:v>69.0</c:v>
                </c:pt>
                <c:pt idx="120">
                  <c:v>69.0</c:v>
                </c:pt>
                <c:pt idx="121">
                  <c:v>69.0</c:v>
                </c:pt>
                <c:pt idx="122">
                  <c:v>69.0</c:v>
                </c:pt>
                <c:pt idx="123">
                  <c:v>69.0</c:v>
                </c:pt>
                <c:pt idx="124">
                  <c:v>69.0</c:v>
                </c:pt>
                <c:pt idx="125">
                  <c:v>69.0</c:v>
                </c:pt>
                <c:pt idx="126">
                  <c:v>69.0</c:v>
                </c:pt>
                <c:pt idx="127">
                  <c:v>69.0</c:v>
                </c:pt>
                <c:pt idx="128">
                  <c:v>69.0</c:v>
                </c:pt>
                <c:pt idx="129">
                  <c:v>68.0</c:v>
                </c:pt>
                <c:pt idx="130">
                  <c:v>68.0</c:v>
                </c:pt>
                <c:pt idx="131">
                  <c:v>68.0</c:v>
                </c:pt>
                <c:pt idx="132">
                  <c:v>68.0</c:v>
                </c:pt>
                <c:pt idx="133">
                  <c:v>68.0</c:v>
                </c:pt>
                <c:pt idx="134">
                  <c:v>68.0</c:v>
                </c:pt>
                <c:pt idx="135">
                  <c:v>68.0</c:v>
                </c:pt>
                <c:pt idx="136">
                  <c:v>68.0</c:v>
                </c:pt>
                <c:pt idx="137">
                  <c:v>68.0</c:v>
                </c:pt>
                <c:pt idx="138">
                  <c:v>68.0</c:v>
                </c:pt>
                <c:pt idx="139">
                  <c:v>68.0</c:v>
                </c:pt>
                <c:pt idx="140">
                  <c:v>68.0</c:v>
                </c:pt>
                <c:pt idx="141">
                  <c:v>68.0</c:v>
                </c:pt>
                <c:pt idx="142">
                  <c:v>67.0</c:v>
                </c:pt>
                <c:pt idx="143">
                  <c:v>67.0</c:v>
                </c:pt>
                <c:pt idx="144">
                  <c:v>67.0</c:v>
                </c:pt>
                <c:pt idx="145">
                  <c:v>67.0</c:v>
                </c:pt>
                <c:pt idx="146">
                  <c:v>67.0</c:v>
                </c:pt>
                <c:pt idx="147">
                  <c:v>67.0</c:v>
                </c:pt>
                <c:pt idx="148">
                  <c:v>67.0</c:v>
                </c:pt>
                <c:pt idx="149">
                  <c:v>67.0</c:v>
                </c:pt>
                <c:pt idx="150">
                  <c:v>67.0</c:v>
                </c:pt>
                <c:pt idx="151">
                  <c:v>67.0</c:v>
                </c:pt>
                <c:pt idx="152">
                  <c:v>67.0</c:v>
                </c:pt>
                <c:pt idx="153">
                  <c:v>67.0</c:v>
                </c:pt>
                <c:pt idx="154">
                  <c:v>67.0</c:v>
                </c:pt>
                <c:pt idx="155">
                  <c:v>66.0</c:v>
                </c:pt>
                <c:pt idx="156">
                  <c:v>66.0</c:v>
                </c:pt>
                <c:pt idx="157">
                  <c:v>66.0</c:v>
                </c:pt>
                <c:pt idx="158">
                  <c:v>66.0</c:v>
                </c:pt>
                <c:pt idx="159">
                  <c:v>66.0</c:v>
                </c:pt>
                <c:pt idx="160">
                  <c:v>66.0</c:v>
                </c:pt>
                <c:pt idx="161">
                  <c:v>66.0</c:v>
                </c:pt>
                <c:pt idx="162">
                  <c:v>66.0</c:v>
                </c:pt>
                <c:pt idx="163">
                  <c:v>66.0</c:v>
                </c:pt>
                <c:pt idx="164">
                  <c:v>66.0</c:v>
                </c:pt>
                <c:pt idx="165">
                  <c:v>66.0</c:v>
                </c:pt>
                <c:pt idx="166">
                  <c:v>66.0</c:v>
                </c:pt>
                <c:pt idx="167">
                  <c:v>66.0</c:v>
                </c:pt>
                <c:pt idx="168">
                  <c:v>65.0</c:v>
                </c:pt>
                <c:pt idx="169">
                  <c:v>65.0</c:v>
                </c:pt>
                <c:pt idx="170">
                  <c:v>65.0</c:v>
                </c:pt>
                <c:pt idx="171">
                  <c:v>65.0</c:v>
                </c:pt>
                <c:pt idx="172">
                  <c:v>65.0</c:v>
                </c:pt>
                <c:pt idx="173">
                  <c:v>65.0</c:v>
                </c:pt>
                <c:pt idx="174">
                  <c:v>65.0</c:v>
                </c:pt>
                <c:pt idx="175">
                  <c:v>65.0</c:v>
                </c:pt>
                <c:pt idx="176">
                  <c:v>65.0</c:v>
                </c:pt>
                <c:pt idx="177">
                  <c:v>65.0</c:v>
                </c:pt>
                <c:pt idx="178">
                  <c:v>64.0</c:v>
                </c:pt>
                <c:pt idx="179">
                  <c:v>64.0</c:v>
                </c:pt>
                <c:pt idx="180">
                  <c:v>64.0</c:v>
                </c:pt>
                <c:pt idx="181">
                  <c:v>64.0</c:v>
                </c:pt>
                <c:pt idx="182">
                  <c:v>64.0</c:v>
                </c:pt>
                <c:pt idx="183">
                  <c:v>64.0</c:v>
                </c:pt>
                <c:pt idx="184">
                  <c:v>64.0</c:v>
                </c:pt>
                <c:pt idx="185">
                  <c:v>64.0</c:v>
                </c:pt>
                <c:pt idx="186">
                  <c:v>64.0</c:v>
                </c:pt>
                <c:pt idx="187">
                  <c:v>64.0</c:v>
                </c:pt>
                <c:pt idx="188">
                  <c:v>63.0</c:v>
                </c:pt>
                <c:pt idx="189">
                  <c:v>63.0</c:v>
                </c:pt>
                <c:pt idx="190">
                  <c:v>63.0</c:v>
                </c:pt>
                <c:pt idx="191">
                  <c:v>63.0</c:v>
                </c:pt>
                <c:pt idx="192">
                  <c:v>63.0</c:v>
                </c:pt>
                <c:pt idx="193">
                  <c:v>63.0</c:v>
                </c:pt>
                <c:pt idx="194">
                  <c:v>63.0</c:v>
                </c:pt>
                <c:pt idx="195">
                  <c:v>63.0</c:v>
                </c:pt>
                <c:pt idx="196">
                  <c:v>63.0</c:v>
                </c:pt>
                <c:pt idx="197">
                  <c:v>63.0</c:v>
                </c:pt>
                <c:pt idx="198">
                  <c:v>63.0</c:v>
                </c:pt>
                <c:pt idx="199">
                  <c:v>63.0</c:v>
                </c:pt>
                <c:pt idx="200">
                  <c:v>63.0</c:v>
                </c:pt>
                <c:pt idx="201">
                  <c:v>63.0</c:v>
                </c:pt>
                <c:pt idx="202">
                  <c:v>63.0</c:v>
                </c:pt>
                <c:pt idx="203">
                  <c:v>63.0</c:v>
                </c:pt>
                <c:pt idx="204">
                  <c:v>63.0</c:v>
                </c:pt>
                <c:pt idx="205">
                  <c:v>62.0</c:v>
                </c:pt>
                <c:pt idx="206">
                  <c:v>62.0</c:v>
                </c:pt>
                <c:pt idx="207">
                  <c:v>62.0</c:v>
                </c:pt>
                <c:pt idx="208">
                  <c:v>62.0</c:v>
                </c:pt>
                <c:pt idx="209">
                  <c:v>62.0</c:v>
                </c:pt>
                <c:pt idx="210">
                  <c:v>62.0</c:v>
                </c:pt>
                <c:pt idx="211">
                  <c:v>62.0</c:v>
                </c:pt>
                <c:pt idx="212">
                  <c:v>62.0</c:v>
                </c:pt>
                <c:pt idx="213">
                  <c:v>62.0</c:v>
                </c:pt>
                <c:pt idx="214">
                  <c:v>62.0</c:v>
                </c:pt>
                <c:pt idx="215">
                  <c:v>62.0</c:v>
                </c:pt>
                <c:pt idx="216">
                  <c:v>62.0</c:v>
                </c:pt>
                <c:pt idx="217">
                  <c:v>62.0</c:v>
                </c:pt>
                <c:pt idx="218">
                  <c:v>62.0</c:v>
                </c:pt>
                <c:pt idx="219">
                  <c:v>62.0</c:v>
                </c:pt>
                <c:pt idx="220">
                  <c:v>62.0</c:v>
                </c:pt>
                <c:pt idx="221">
                  <c:v>62.0</c:v>
                </c:pt>
                <c:pt idx="222">
                  <c:v>62.0</c:v>
                </c:pt>
                <c:pt idx="223">
                  <c:v>62.0</c:v>
                </c:pt>
                <c:pt idx="224">
                  <c:v>61.0</c:v>
                </c:pt>
                <c:pt idx="225">
                  <c:v>61.0</c:v>
                </c:pt>
                <c:pt idx="226">
                  <c:v>61.0</c:v>
                </c:pt>
                <c:pt idx="227">
                  <c:v>61.0</c:v>
                </c:pt>
                <c:pt idx="228">
                  <c:v>61.0</c:v>
                </c:pt>
                <c:pt idx="229">
                  <c:v>61.0</c:v>
                </c:pt>
                <c:pt idx="230">
                  <c:v>61.0</c:v>
                </c:pt>
                <c:pt idx="231">
                  <c:v>61.0</c:v>
                </c:pt>
                <c:pt idx="232">
                  <c:v>61.0</c:v>
                </c:pt>
                <c:pt idx="233">
                  <c:v>61.0</c:v>
                </c:pt>
                <c:pt idx="234">
                  <c:v>61.0</c:v>
                </c:pt>
                <c:pt idx="235">
                  <c:v>61.0</c:v>
                </c:pt>
                <c:pt idx="236">
                  <c:v>61.0</c:v>
                </c:pt>
                <c:pt idx="237">
                  <c:v>61.0</c:v>
                </c:pt>
                <c:pt idx="238">
                  <c:v>61.0</c:v>
                </c:pt>
                <c:pt idx="239">
                  <c:v>61.0</c:v>
                </c:pt>
                <c:pt idx="240">
                  <c:v>61.0</c:v>
                </c:pt>
                <c:pt idx="241">
                  <c:v>61.0</c:v>
                </c:pt>
                <c:pt idx="242">
                  <c:v>60.0</c:v>
                </c:pt>
                <c:pt idx="243">
                  <c:v>60.0</c:v>
                </c:pt>
                <c:pt idx="244">
                  <c:v>60.0</c:v>
                </c:pt>
                <c:pt idx="245">
                  <c:v>60.0</c:v>
                </c:pt>
                <c:pt idx="246">
                  <c:v>60.0</c:v>
                </c:pt>
                <c:pt idx="247">
                  <c:v>60.0</c:v>
                </c:pt>
                <c:pt idx="248">
                  <c:v>60.0</c:v>
                </c:pt>
                <c:pt idx="249">
                  <c:v>60.0</c:v>
                </c:pt>
                <c:pt idx="250">
                  <c:v>60.0</c:v>
                </c:pt>
                <c:pt idx="251">
                  <c:v>60.0</c:v>
                </c:pt>
                <c:pt idx="252">
                  <c:v>60.0</c:v>
                </c:pt>
                <c:pt idx="253">
                  <c:v>60.0</c:v>
                </c:pt>
                <c:pt idx="254">
                  <c:v>60.0</c:v>
                </c:pt>
                <c:pt idx="255">
                  <c:v>60.0</c:v>
                </c:pt>
                <c:pt idx="256">
                  <c:v>60.0</c:v>
                </c:pt>
                <c:pt idx="257">
                  <c:v>60.0</c:v>
                </c:pt>
                <c:pt idx="258">
                  <c:v>60.0</c:v>
                </c:pt>
                <c:pt idx="259">
                  <c:v>60.0</c:v>
                </c:pt>
                <c:pt idx="260">
                  <c:v>60.0</c:v>
                </c:pt>
                <c:pt idx="261">
                  <c:v>60.0</c:v>
                </c:pt>
                <c:pt idx="262">
                  <c:v>60.0</c:v>
                </c:pt>
                <c:pt idx="263">
                  <c:v>60.0</c:v>
                </c:pt>
                <c:pt idx="264">
                  <c:v>60.0</c:v>
                </c:pt>
                <c:pt idx="265">
                  <c:v>59.0</c:v>
                </c:pt>
                <c:pt idx="266">
                  <c:v>59.0</c:v>
                </c:pt>
                <c:pt idx="267">
                  <c:v>59.0</c:v>
                </c:pt>
                <c:pt idx="268">
                  <c:v>59.0</c:v>
                </c:pt>
                <c:pt idx="269">
                  <c:v>59.0</c:v>
                </c:pt>
                <c:pt idx="270">
                  <c:v>59.0</c:v>
                </c:pt>
                <c:pt idx="271">
                  <c:v>59.0</c:v>
                </c:pt>
                <c:pt idx="272">
                  <c:v>59.0</c:v>
                </c:pt>
                <c:pt idx="273">
                  <c:v>59.0</c:v>
                </c:pt>
                <c:pt idx="274">
                  <c:v>59.0</c:v>
                </c:pt>
                <c:pt idx="275">
                  <c:v>59.0</c:v>
                </c:pt>
                <c:pt idx="276">
                  <c:v>59.0</c:v>
                </c:pt>
                <c:pt idx="277">
                  <c:v>59.0</c:v>
                </c:pt>
                <c:pt idx="278">
                  <c:v>59.0</c:v>
                </c:pt>
                <c:pt idx="279">
                  <c:v>59.0</c:v>
                </c:pt>
                <c:pt idx="280">
                  <c:v>59.0</c:v>
                </c:pt>
                <c:pt idx="281">
                  <c:v>59.0</c:v>
                </c:pt>
                <c:pt idx="282">
                  <c:v>59.0</c:v>
                </c:pt>
                <c:pt idx="283">
                  <c:v>59.0</c:v>
                </c:pt>
                <c:pt idx="284">
                  <c:v>59.0</c:v>
                </c:pt>
                <c:pt idx="285">
                  <c:v>59.0</c:v>
                </c:pt>
                <c:pt idx="286">
                  <c:v>59.0</c:v>
                </c:pt>
                <c:pt idx="287">
                  <c:v>59.0</c:v>
                </c:pt>
                <c:pt idx="288">
                  <c:v>59.0</c:v>
                </c:pt>
                <c:pt idx="289">
                  <c:v>58.0</c:v>
                </c:pt>
                <c:pt idx="290">
                  <c:v>58.0</c:v>
                </c:pt>
                <c:pt idx="291">
                  <c:v>58.0</c:v>
                </c:pt>
                <c:pt idx="292">
                  <c:v>58.0</c:v>
                </c:pt>
                <c:pt idx="293">
                  <c:v>58.0</c:v>
                </c:pt>
                <c:pt idx="294">
                  <c:v>58.0</c:v>
                </c:pt>
                <c:pt idx="295">
                  <c:v>58.0</c:v>
                </c:pt>
                <c:pt idx="296">
                  <c:v>58.0</c:v>
                </c:pt>
                <c:pt idx="297">
                  <c:v>58.0</c:v>
                </c:pt>
                <c:pt idx="298">
                  <c:v>58.0</c:v>
                </c:pt>
                <c:pt idx="299">
                  <c:v>58.0</c:v>
                </c:pt>
                <c:pt idx="300">
                  <c:v>58.0</c:v>
                </c:pt>
                <c:pt idx="301">
                  <c:v>58.0</c:v>
                </c:pt>
                <c:pt idx="302">
                  <c:v>58.0</c:v>
                </c:pt>
                <c:pt idx="303">
                  <c:v>58.0</c:v>
                </c:pt>
                <c:pt idx="304">
                  <c:v>58.0</c:v>
                </c:pt>
                <c:pt idx="305">
                  <c:v>58.0</c:v>
                </c:pt>
                <c:pt idx="306">
                  <c:v>58.0</c:v>
                </c:pt>
                <c:pt idx="307">
                  <c:v>58.0</c:v>
                </c:pt>
                <c:pt idx="308">
                  <c:v>58.0</c:v>
                </c:pt>
                <c:pt idx="309">
                  <c:v>58.0</c:v>
                </c:pt>
                <c:pt idx="310">
                  <c:v>58.0</c:v>
                </c:pt>
                <c:pt idx="311">
                  <c:v>58.0</c:v>
                </c:pt>
                <c:pt idx="312">
                  <c:v>58.0</c:v>
                </c:pt>
                <c:pt idx="313">
                  <c:v>58.0</c:v>
                </c:pt>
                <c:pt idx="314">
                  <c:v>57.0</c:v>
                </c:pt>
                <c:pt idx="315">
                  <c:v>57.0</c:v>
                </c:pt>
                <c:pt idx="316">
                  <c:v>57.0</c:v>
                </c:pt>
                <c:pt idx="317">
                  <c:v>57.0</c:v>
                </c:pt>
                <c:pt idx="318">
                  <c:v>57.0</c:v>
                </c:pt>
                <c:pt idx="319">
                  <c:v>57.0</c:v>
                </c:pt>
                <c:pt idx="320">
                  <c:v>57.0</c:v>
                </c:pt>
                <c:pt idx="321">
                  <c:v>57.0</c:v>
                </c:pt>
                <c:pt idx="322">
                  <c:v>57.0</c:v>
                </c:pt>
                <c:pt idx="323">
                  <c:v>57.0</c:v>
                </c:pt>
                <c:pt idx="324">
                  <c:v>57.0</c:v>
                </c:pt>
                <c:pt idx="325">
                  <c:v>57.0</c:v>
                </c:pt>
                <c:pt idx="326">
                  <c:v>57.0</c:v>
                </c:pt>
                <c:pt idx="327">
                  <c:v>57.0</c:v>
                </c:pt>
                <c:pt idx="328">
                  <c:v>56.0</c:v>
                </c:pt>
                <c:pt idx="329">
                  <c:v>56.0</c:v>
                </c:pt>
                <c:pt idx="330">
                  <c:v>56.0</c:v>
                </c:pt>
                <c:pt idx="331">
                  <c:v>56.0</c:v>
                </c:pt>
                <c:pt idx="332">
                  <c:v>56.0</c:v>
                </c:pt>
                <c:pt idx="333">
                  <c:v>56.0</c:v>
                </c:pt>
                <c:pt idx="334">
                  <c:v>56.0</c:v>
                </c:pt>
                <c:pt idx="335">
                  <c:v>56.0</c:v>
                </c:pt>
                <c:pt idx="336">
                  <c:v>56.0</c:v>
                </c:pt>
                <c:pt idx="337">
                  <c:v>56.0</c:v>
                </c:pt>
                <c:pt idx="338">
                  <c:v>56.0</c:v>
                </c:pt>
                <c:pt idx="339">
                  <c:v>56.0</c:v>
                </c:pt>
                <c:pt idx="340">
                  <c:v>56.0</c:v>
                </c:pt>
                <c:pt idx="341">
                  <c:v>56.0</c:v>
                </c:pt>
                <c:pt idx="342">
                  <c:v>56.0</c:v>
                </c:pt>
                <c:pt idx="343">
                  <c:v>56.0</c:v>
                </c:pt>
                <c:pt idx="344">
                  <c:v>56.0</c:v>
                </c:pt>
                <c:pt idx="345">
                  <c:v>56.0</c:v>
                </c:pt>
                <c:pt idx="346">
                  <c:v>56.0</c:v>
                </c:pt>
                <c:pt idx="347">
                  <c:v>56.0</c:v>
                </c:pt>
                <c:pt idx="348">
                  <c:v>56.0</c:v>
                </c:pt>
                <c:pt idx="349">
                  <c:v>55.0</c:v>
                </c:pt>
                <c:pt idx="350">
                  <c:v>55.0</c:v>
                </c:pt>
                <c:pt idx="351">
                  <c:v>55.0</c:v>
                </c:pt>
                <c:pt idx="352">
                  <c:v>55.0</c:v>
                </c:pt>
                <c:pt idx="353">
                  <c:v>55.0</c:v>
                </c:pt>
                <c:pt idx="354">
                  <c:v>55.0</c:v>
                </c:pt>
                <c:pt idx="355">
                  <c:v>55.0</c:v>
                </c:pt>
                <c:pt idx="356">
                  <c:v>55.0</c:v>
                </c:pt>
                <c:pt idx="357">
                  <c:v>55.0</c:v>
                </c:pt>
                <c:pt idx="358">
                  <c:v>55.0</c:v>
                </c:pt>
                <c:pt idx="359">
                  <c:v>55.0</c:v>
                </c:pt>
                <c:pt idx="360">
                  <c:v>55.0</c:v>
                </c:pt>
                <c:pt idx="361">
                  <c:v>55.0</c:v>
                </c:pt>
                <c:pt idx="362">
                  <c:v>55.0</c:v>
                </c:pt>
                <c:pt idx="363">
                  <c:v>55.0</c:v>
                </c:pt>
                <c:pt idx="364">
                  <c:v>55.0</c:v>
                </c:pt>
                <c:pt idx="365">
                  <c:v>55.0</c:v>
                </c:pt>
                <c:pt idx="366">
                  <c:v>55.0</c:v>
                </c:pt>
                <c:pt idx="367">
                  <c:v>55.0</c:v>
                </c:pt>
                <c:pt idx="368">
                  <c:v>55.0</c:v>
                </c:pt>
                <c:pt idx="369">
                  <c:v>55.0</c:v>
                </c:pt>
                <c:pt idx="370">
                  <c:v>55.0</c:v>
                </c:pt>
                <c:pt idx="371">
                  <c:v>55.0</c:v>
                </c:pt>
                <c:pt idx="372">
                  <c:v>54.0</c:v>
                </c:pt>
                <c:pt idx="373">
                  <c:v>54.0</c:v>
                </c:pt>
                <c:pt idx="374">
                  <c:v>54.0</c:v>
                </c:pt>
                <c:pt idx="375">
                  <c:v>54.0</c:v>
                </c:pt>
                <c:pt idx="376">
                  <c:v>54.0</c:v>
                </c:pt>
                <c:pt idx="377">
                  <c:v>54.0</c:v>
                </c:pt>
                <c:pt idx="378">
                  <c:v>54.0</c:v>
                </c:pt>
                <c:pt idx="379">
                  <c:v>54.0</c:v>
                </c:pt>
                <c:pt idx="380">
                  <c:v>54.0</c:v>
                </c:pt>
                <c:pt idx="381">
                  <c:v>54.0</c:v>
                </c:pt>
                <c:pt idx="382">
                  <c:v>54.0</c:v>
                </c:pt>
                <c:pt idx="383">
                  <c:v>54.0</c:v>
                </c:pt>
                <c:pt idx="384">
                  <c:v>54.0</c:v>
                </c:pt>
                <c:pt idx="385">
                  <c:v>54.0</c:v>
                </c:pt>
                <c:pt idx="386">
                  <c:v>54.0</c:v>
                </c:pt>
                <c:pt idx="387">
                  <c:v>54.0</c:v>
                </c:pt>
                <c:pt idx="388">
                  <c:v>54.0</c:v>
                </c:pt>
                <c:pt idx="389">
                  <c:v>54.0</c:v>
                </c:pt>
                <c:pt idx="390">
                  <c:v>54.0</c:v>
                </c:pt>
                <c:pt idx="391">
                  <c:v>54.0</c:v>
                </c:pt>
                <c:pt idx="392">
                  <c:v>54.0</c:v>
                </c:pt>
                <c:pt idx="393">
                  <c:v>54.0</c:v>
                </c:pt>
                <c:pt idx="394">
                  <c:v>54.0</c:v>
                </c:pt>
                <c:pt idx="395">
                  <c:v>54.0</c:v>
                </c:pt>
                <c:pt idx="396">
                  <c:v>54.0</c:v>
                </c:pt>
                <c:pt idx="397">
                  <c:v>54.0</c:v>
                </c:pt>
                <c:pt idx="398">
                  <c:v>54.0</c:v>
                </c:pt>
                <c:pt idx="399">
                  <c:v>54.0</c:v>
                </c:pt>
                <c:pt idx="400">
                  <c:v>54.0</c:v>
                </c:pt>
                <c:pt idx="401">
                  <c:v>54.0</c:v>
                </c:pt>
                <c:pt idx="402">
                  <c:v>53.0</c:v>
                </c:pt>
                <c:pt idx="403">
                  <c:v>53.0</c:v>
                </c:pt>
                <c:pt idx="404">
                  <c:v>53.0</c:v>
                </c:pt>
                <c:pt idx="405">
                  <c:v>53.0</c:v>
                </c:pt>
                <c:pt idx="406">
                  <c:v>53.0</c:v>
                </c:pt>
                <c:pt idx="407">
                  <c:v>53.0</c:v>
                </c:pt>
                <c:pt idx="408">
                  <c:v>53.0</c:v>
                </c:pt>
                <c:pt idx="409">
                  <c:v>53.0</c:v>
                </c:pt>
                <c:pt idx="410">
                  <c:v>53.0</c:v>
                </c:pt>
                <c:pt idx="411">
                  <c:v>53.0</c:v>
                </c:pt>
                <c:pt idx="412">
                  <c:v>53.0</c:v>
                </c:pt>
                <c:pt idx="413">
                  <c:v>53.0</c:v>
                </c:pt>
                <c:pt idx="414">
                  <c:v>53.0</c:v>
                </c:pt>
                <c:pt idx="415">
                  <c:v>53.0</c:v>
                </c:pt>
                <c:pt idx="416">
                  <c:v>53.0</c:v>
                </c:pt>
                <c:pt idx="417">
                  <c:v>53.0</c:v>
                </c:pt>
                <c:pt idx="418">
                  <c:v>53.0</c:v>
                </c:pt>
                <c:pt idx="419">
                  <c:v>53.0</c:v>
                </c:pt>
                <c:pt idx="420">
                  <c:v>53.0</c:v>
                </c:pt>
                <c:pt idx="421">
                  <c:v>53.0</c:v>
                </c:pt>
                <c:pt idx="422">
                  <c:v>53.0</c:v>
                </c:pt>
                <c:pt idx="423">
                  <c:v>53.0</c:v>
                </c:pt>
                <c:pt idx="424">
                  <c:v>53.0</c:v>
                </c:pt>
                <c:pt idx="425">
                  <c:v>53.0</c:v>
                </c:pt>
                <c:pt idx="426">
                  <c:v>53.0</c:v>
                </c:pt>
                <c:pt idx="427">
                  <c:v>53.0</c:v>
                </c:pt>
                <c:pt idx="428">
                  <c:v>53.0</c:v>
                </c:pt>
                <c:pt idx="429">
                  <c:v>53.0</c:v>
                </c:pt>
                <c:pt idx="430">
                  <c:v>52.0</c:v>
                </c:pt>
                <c:pt idx="431">
                  <c:v>52.0</c:v>
                </c:pt>
                <c:pt idx="432">
                  <c:v>52.0</c:v>
                </c:pt>
                <c:pt idx="433">
                  <c:v>52.0</c:v>
                </c:pt>
                <c:pt idx="434">
                  <c:v>52.0</c:v>
                </c:pt>
                <c:pt idx="435">
                  <c:v>52.0</c:v>
                </c:pt>
                <c:pt idx="436">
                  <c:v>52.0</c:v>
                </c:pt>
                <c:pt idx="437">
                  <c:v>52.0</c:v>
                </c:pt>
                <c:pt idx="438">
                  <c:v>52.0</c:v>
                </c:pt>
                <c:pt idx="439">
                  <c:v>52.0</c:v>
                </c:pt>
                <c:pt idx="440">
                  <c:v>52.0</c:v>
                </c:pt>
                <c:pt idx="441">
                  <c:v>52.0</c:v>
                </c:pt>
                <c:pt idx="442">
                  <c:v>52.0</c:v>
                </c:pt>
                <c:pt idx="443">
                  <c:v>52.0</c:v>
                </c:pt>
                <c:pt idx="444">
                  <c:v>52.0</c:v>
                </c:pt>
                <c:pt idx="445">
                  <c:v>52.0</c:v>
                </c:pt>
                <c:pt idx="446">
                  <c:v>52.0</c:v>
                </c:pt>
                <c:pt idx="447">
                  <c:v>52.0</c:v>
                </c:pt>
                <c:pt idx="448">
                  <c:v>52.0</c:v>
                </c:pt>
                <c:pt idx="449">
                  <c:v>52.0</c:v>
                </c:pt>
                <c:pt idx="450">
                  <c:v>52.0</c:v>
                </c:pt>
                <c:pt idx="451">
                  <c:v>52.0</c:v>
                </c:pt>
                <c:pt idx="452">
                  <c:v>51.0</c:v>
                </c:pt>
                <c:pt idx="453">
                  <c:v>51.0</c:v>
                </c:pt>
                <c:pt idx="454">
                  <c:v>51.0</c:v>
                </c:pt>
                <c:pt idx="455">
                  <c:v>51.0</c:v>
                </c:pt>
                <c:pt idx="456">
                  <c:v>51.0</c:v>
                </c:pt>
                <c:pt idx="457">
                  <c:v>51.0</c:v>
                </c:pt>
                <c:pt idx="458">
                  <c:v>51.0</c:v>
                </c:pt>
                <c:pt idx="459">
                  <c:v>51.0</c:v>
                </c:pt>
                <c:pt idx="460">
                  <c:v>51.0</c:v>
                </c:pt>
                <c:pt idx="461">
                  <c:v>51.0</c:v>
                </c:pt>
                <c:pt idx="462">
                  <c:v>51.0</c:v>
                </c:pt>
                <c:pt idx="463">
                  <c:v>51.0</c:v>
                </c:pt>
                <c:pt idx="464">
                  <c:v>51.0</c:v>
                </c:pt>
                <c:pt idx="465">
                  <c:v>51.0</c:v>
                </c:pt>
                <c:pt idx="466">
                  <c:v>51.0</c:v>
                </c:pt>
                <c:pt idx="467">
                  <c:v>51.0</c:v>
                </c:pt>
                <c:pt idx="468">
                  <c:v>51.0</c:v>
                </c:pt>
                <c:pt idx="469">
                  <c:v>51.0</c:v>
                </c:pt>
                <c:pt idx="470">
                  <c:v>51.0</c:v>
                </c:pt>
                <c:pt idx="471">
                  <c:v>50.0</c:v>
                </c:pt>
                <c:pt idx="472">
                  <c:v>50.0</c:v>
                </c:pt>
                <c:pt idx="473">
                  <c:v>50.0</c:v>
                </c:pt>
                <c:pt idx="474">
                  <c:v>50.0</c:v>
                </c:pt>
                <c:pt idx="475">
                  <c:v>50.0</c:v>
                </c:pt>
                <c:pt idx="476">
                  <c:v>50.0</c:v>
                </c:pt>
                <c:pt idx="477">
                  <c:v>50.0</c:v>
                </c:pt>
                <c:pt idx="478">
                  <c:v>50.0</c:v>
                </c:pt>
                <c:pt idx="479">
                  <c:v>50.0</c:v>
                </c:pt>
                <c:pt idx="480">
                  <c:v>50.0</c:v>
                </c:pt>
                <c:pt idx="481">
                  <c:v>50.0</c:v>
                </c:pt>
                <c:pt idx="482">
                  <c:v>50.0</c:v>
                </c:pt>
                <c:pt idx="483">
                  <c:v>50.0</c:v>
                </c:pt>
                <c:pt idx="484">
                  <c:v>50.0</c:v>
                </c:pt>
                <c:pt idx="485">
                  <c:v>50.0</c:v>
                </c:pt>
                <c:pt idx="486">
                  <c:v>50.0</c:v>
                </c:pt>
                <c:pt idx="487">
                  <c:v>50.0</c:v>
                </c:pt>
                <c:pt idx="488">
                  <c:v>50.0</c:v>
                </c:pt>
                <c:pt idx="489">
                  <c:v>49.0</c:v>
                </c:pt>
                <c:pt idx="490">
                  <c:v>49.0</c:v>
                </c:pt>
                <c:pt idx="491">
                  <c:v>49.0</c:v>
                </c:pt>
                <c:pt idx="492">
                  <c:v>49.0</c:v>
                </c:pt>
                <c:pt idx="493">
                  <c:v>49.0</c:v>
                </c:pt>
                <c:pt idx="494">
                  <c:v>49.0</c:v>
                </c:pt>
                <c:pt idx="495">
                  <c:v>49.0</c:v>
                </c:pt>
                <c:pt idx="496">
                  <c:v>49.0</c:v>
                </c:pt>
                <c:pt idx="497">
                  <c:v>49.0</c:v>
                </c:pt>
                <c:pt idx="498">
                  <c:v>49.0</c:v>
                </c:pt>
                <c:pt idx="499">
                  <c:v>49.0</c:v>
                </c:pt>
                <c:pt idx="500">
                  <c:v>49.0</c:v>
                </c:pt>
                <c:pt idx="501">
                  <c:v>49.0</c:v>
                </c:pt>
                <c:pt idx="502">
                  <c:v>49.0</c:v>
                </c:pt>
                <c:pt idx="503">
                  <c:v>49.0</c:v>
                </c:pt>
                <c:pt idx="504">
                  <c:v>49.0</c:v>
                </c:pt>
                <c:pt idx="505">
                  <c:v>49.0</c:v>
                </c:pt>
                <c:pt idx="506">
                  <c:v>49.0</c:v>
                </c:pt>
                <c:pt idx="507">
                  <c:v>49.0</c:v>
                </c:pt>
                <c:pt idx="508">
                  <c:v>49.0</c:v>
                </c:pt>
                <c:pt idx="509">
                  <c:v>49.0</c:v>
                </c:pt>
                <c:pt idx="510">
                  <c:v>49.0</c:v>
                </c:pt>
                <c:pt idx="511">
                  <c:v>49.0</c:v>
                </c:pt>
                <c:pt idx="512">
                  <c:v>49.0</c:v>
                </c:pt>
                <c:pt idx="513">
                  <c:v>49.0</c:v>
                </c:pt>
                <c:pt idx="514">
                  <c:v>49.0</c:v>
                </c:pt>
                <c:pt idx="515">
                  <c:v>49.0</c:v>
                </c:pt>
                <c:pt idx="516">
                  <c:v>49.0</c:v>
                </c:pt>
                <c:pt idx="517">
                  <c:v>49.0</c:v>
                </c:pt>
                <c:pt idx="518">
                  <c:v>48.0</c:v>
                </c:pt>
                <c:pt idx="519">
                  <c:v>48.0</c:v>
                </c:pt>
                <c:pt idx="520">
                  <c:v>48.0</c:v>
                </c:pt>
                <c:pt idx="521">
                  <c:v>48.0</c:v>
                </c:pt>
                <c:pt idx="522">
                  <c:v>48.0</c:v>
                </c:pt>
                <c:pt idx="523">
                  <c:v>48.0</c:v>
                </c:pt>
                <c:pt idx="524">
                  <c:v>48.0</c:v>
                </c:pt>
                <c:pt idx="525">
                  <c:v>48.0</c:v>
                </c:pt>
                <c:pt idx="526">
                  <c:v>48.0</c:v>
                </c:pt>
                <c:pt idx="527">
                  <c:v>48.0</c:v>
                </c:pt>
                <c:pt idx="528">
                  <c:v>48.0</c:v>
                </c:pt>
                <c:pt idx="529">
                  <c:v>48.0</c:v>
                </c:pt>
                <c:pt idx="530">
                  <c:v>48.0</c:v>
                </c:pt>
                <c:pt idx="531">
                  <c:v>48.0</c:v>
                </c:pt>
                <c:pt idx="532">
                  <c:v>48.0</c:v>
                </c:pt>
                <c:pt idx="533">
                  <c:v>48.0</c:v>
                </c:pt>
                <c:pt idx="534">
                  <c:v>48.0</c:v>
                </c:pt>
                <c:pt idx="535">
                  <c:v>48.0</c:v>
                </c:pt>
                <c:pt idx="536">
                  <c:v>47.0</c:v>
                </c:pt>
                <c:pt idx="537">
                  <c:v>47.0</c:v>
                </c:pt>
                <c:pt idx="538">
                  <c:v>47.0</c:v>
                </c:pt>
                <c:pt idx="539">
                  <c:v>47.0</c:v>
                </c:pt>
                <c:pt idx="540">
                  <c:v>47.0</c:v>
                </c:pt>
                <c:pt idx="541">
                  <c:v>47.0</c:v>
                </c:pt>
                <c:pt idx="542">
                  <c:v>47.0</c:v>
                </c:pt>
                <c:pt idx="543">
                  <c:v>47.0</c:v>
                </c:pt>
                <c:pt idx="544">
                  <c:v>47.0</c:v>
                </c:pt>
                <c:pt idx="545">
                  <c:v>47.0</c:v>
                </c:pt>
                <c:pt idx="546">
                  <c:v>47.0</c:v>
                </c:pt>
                <c:pt idx="547">
                  <c:v>47.0</c:v>
                </c:pt>
                <c:pt idx="548">
                  <c:v>47.0</c:v>
                </c:pt>
                <c:pt idx="549">
                  <c:v>47.0</c:v>
                </c:pt>
                <c:pt idx="550">
                  <c:v>47.0</c:v>
                </c:pt>
                <c:pt idx="551">
                  <c:v>47.0</c:v>
                </c:pt>
                <c:pt idx="552">
                  <c:v>47.0</c:v>
                </c:pt>
                <c:pt idx="553">
                  <c:v>47.0</c:v>
                </c:pt>
                <c:pt idx="554">
                  <c:v>47.0</c:v>
                </c:pt>
                <c:pt idx="555">
                  <c:v>47.0</c:v>
                </c:pt>
                <c:pt idx="556">
                  <c:v>46.0</c:v>
                </c:pt>
                <c:pt idx="557">
                  <c:v>46.0</c:v>
                </c:pt>
                <c:pt idx="558">
                  <c:v>46.0</c:v>
                </c:pt>
                <c:pt idx="559">
                  <c:v>46.0</c:v>
                </c:pt>
                <c:pt idx="560">
                  <c:v>46.0</c:v>
                </c:pt>
                <c:pt idx="561">
                  <c:v>46.0</c:v>
                </c:pt>
                <c:pt idx="562">
                  <c:v>46.0</c:v>
                </c:pt>
                <c:pt idx="563">
                  <c:v>46.0</c:v>
                </c:pt>
                <c:pt idx="564">
                  <c:v>46.0</c:v>
                </c:pt>
                <c:pt idx="565">
                  <c:v>46.0</c:v>
                </c:pt>
                <c:pt idx="566">
                  <c:v>46.0</c:v>
                </c:pt>
                <c:pt idx="567">
                  <c:v>46.0</c:v>
                </c:pt>
                <c:pt idx="568">
                  <c:v>46.0</c:v>
                </c:pt>
                <c:pt idx="569">
                  <c:v>46.0</c:v>
                </c:pt>
                <c:pt idx="570">
                  <c:v>46.0</c:v>
                </c:pt>
                <c:pt idx="571">
                  <c:v>46.0</c:v>
                </c:pt>
                <c:pt idx="572">
                  <c:v>46.0</c:v>
                </c:pt>
                <c:pt idx="573">
                  <c:v>46.0</c:v>
                </c:pt>
                <c:pt idx="574">
                  <c:v>46.0</c:v>
                </c:pt>
                <c:pt idx="575">
                  <c:v>46.0</c:v>
                </c:pt>
                <c:pt idx="576">
                  <c:v>45.0</c:v>
                </c:pt>
                <c:pt idx="577">
                  <c:v>45.0</c:v>
                </c:pt>
                <c:pt idx="578">
                  <c:v>45.0</c:v>
                </c:pt>
                <c:pt idx="579">
                  <c:v>45.0</c:v>
                </c:pt>
                <c:pt idx="580">
                  <c:v>45.0</c:v>
                </c:pt>
                <c:pt idx="581">
                  <c:v>45.0</c:v>
                </c:pt>
                <c:pt idx="582">
                  <c:v>45.0</c:v>
                </c:pt>
                <c:pt idx="583">
                  <c:v>45.0</c:v>
                </c:pt>
                <c:pt idx="584">
                  <c:v>45.0</c:v>
                </c:pt>
                <c:pt idx="585">
                  <c:v>45.0</c:v>
                </c:pt>
                <c:pt idx="586">
                  <c:v>45.0</c:v>
                </c:pt>
                <c:pt idx="587">
                  <c:v>45.0</c:v>
                </c:pt>
                <c:pt idx="588">
                  <c:v>45.0</c:v>
                </c:pt>
                <c:pt idx="589">
                  <c:v>45.0</c:v>
                </c:pt>
                <c:pt idx="590">
                  <c:v>45.0</c:v>
                </c:pt>
                <c:pt idx="591">
                  <c:v>45.0</c:v>
                </c:pt>
                <c:pt idx="592">
                  <c:v>45.0</c:v>
                </c:pt>
                <c:pt idx="593">
                  <c:v>45.0</c:v>
                </c:pt>
                <c:pt idx="594">
                  <c:v>45.0</c:v>
                </c:pt>
                <c:pt idx="595">
                  <c:v>45.0</c:v>
                </c:pt>
                <c:pt idx="596">
                  <c:v>45.0</c:v>
                </c:pt>
                <c:pt idx="597">
                  <c:v>45.0</c:v>
                </c:pt>
                <c:pt idx="598">
                  <c:v>45.0</c:v>
                </c:pt>
                <c:pt idx="599">
                  <c:v>45.0</c:v>
                </c:pt>
                <c:pt idx="600">
                  <c:v>45.0</c:v>
                </c:pt>
                <c:pt idx="601">
                  <c:v>45.0</c:v>
                </c:pt>
                <c:pt idx="602">
                  <c:v>45.0</c:v>
                </c:pt>
                <c:pt idx="603">
                  <c:v>44.0</c:v>
                </c:pt>
                <c:pt idx="604">
                  <c:v>44.0</c:v>
                </c:pt>
                <c:pt idx="605">
                  <c:v>44.0</c:v>
                </c:pt>
                <c:pt idx="606">
                  <c:v>44.0</c:v>
                </c:pt>
                <c:pt idx="607">
                  <c:v>44.0</c:v>
                </c:pt>
                <c:pt idx="608">
                  <c:v>44.0</c:v>
                </c:pt>
                <c:pt idx="609">
                  <c:v>44.0</c:v>
                </c:pt>
                <c:pt idx="610">
                  <c:v>44.0</c:v>
                </c:pt>
                <c:pt idx="611">
                  <c:v>44.0</c:v>
                </c:pt>
                <c:pt idx="612">
                  <c:v>44.0</c:v>
                </c:pt>
                <c:pt idx="613">
                  <c:v>44.0</c:v>
                </c:pt>
                <c:pt idx="614">
                  <c:v>44.0</c:v>
                </c:pt>
                <c:pt idx="615">
                  <c:v>44.0</c:v>
                </c:pt>
                <c:pt idx="616">
                  <c:v>44.0</c:v>
                </c:pt>
                <c:pt idx="617">
                  <c:v>44.0</c:v>
                </c:pt>
                <c:pt idx="618">
                  <c:v>44.0</c:v>
                </c:pt>
                <c:pt idx="619">
                  <c:v>44.0</c:v>
                </c:pt>
                <c:pt idx="620">
                  <c:v>43.0</c:v>
                </c:pt>
                <c:pt idx="621">
                  <c:v>43.0</c:v>
                </c:pt>
                <c:pt idx="622">
                  <c:v>43.0</c:v>
                </c:pt>
                <c:pt idx="623">
                  <c:v>43.0</c:v>
                </c:pt>
                <c:pt idx="624">
                  <c:v>43.0</c:v>
                </c:pt>
                <c:pt idx="625">
                  <c:v>43.0</c:v>
                </c:pt>
                <c:pt idx="626">
                  <c:v>43.0</c:v>
                </c:pt>
                <c:pt idx="627">
                  <c:v>43.0</c:v>
                </c:pt>
                <c:pt idx="628">
                  <c:v>43.0</c:v>
                </c:pt>
                <c:pt idx="629">
                  <c:v>43.0</c:v>
                </c:pt>
                <c:pt idx="630">
                  <c:v>43.0</c:v>
                </c:pt>
                <c:pt idx="631">
                  <c:v>43.0</c:v>
                </c:pt>
                <c:pt idx="632">
                  <c:v>43.0</c:v>
                </c:pt>
                <c:pt idx="633">
                  <c:v>43.0</c:v>
                </c:pt>
                <c:pt idx="634">
                  <c:v>43.0</c:v>
                </c:pt>
                <c:pt idx="635">
                  <c:v>43.0</c:v>
                </c:pt>
                <c:pt idx="636">
                  <c:v>43.0</c:v>
                </c:pt>
                <c:pt idx="637">
                  <c:v>43.0</c:v>
                </c:pt>
                <c:pt idx="638">
                  <c:v>43.0</c:v>
                </c:pt>
                <c:pt idx="639">
                  <c:v>43.0</c:v>
                </c:pt>
                <c:pt idx="640">
                  <c:v>43.0</c:v>
                </c:pt>
                <c:pt idx="641">
                  <c:v>43.0</c:v>
                </c:pt>
                <c:pt idx="642">
                  <c:v>43.0</c:v>
                </c:pt>
                <c:pt idx="643">
                  <c:v>43.0</c:v>
                </c:pt>
                <c:pt idx="644">
                  <c:v>43.0</c:v>
                </c:pt>
                <c:pt idx="645">
                  <c:v>43.0</c:v>
                </c:pt>
                <c:pt idx="646">
                  <c:v>43.0</c:v>
                </c:pt>
                <c:pt idx="647">
                  <c:v>43.0</c:v>
                </c:pt>
                <c:pt idx="648">
                  <c:v>43.0</c:v>
                </c:pt>
                <c:pt idx="649">
                  <c:v>42.0</c:v>
                </c:pt>
                <c:pt idx="650">
                  <c:v>42.0</c:v>
                </c:pt>
                <c:pt idx="651">
                  <c:v>42.0</c:v>
                </c:pt>
                <c:pt idx="652">
                  <c:v>42.0</c:v>
                </c:pt>
                <c:pt idx="653">
                  <c:v>42.0</c:v>
                </c:pt>
                <c:pt idx="654">
                  <c:v>42.0</c:v>
                </c:pt>
                <c:pt idx="655">
                  <c:v>42.0</c:v>
                </c:pt>
                <c:pt idx="656">
                  <c:v>42.0</c:v>
                </c:pt>
                <c:pt idx="657">
                  <c:v>42.0</c:v>
                </c:pt>
                <c:pt idx="658">
                  <c:v>42.0</c:v>
                </c:pt>
                <c:pt idx="659">
                  <c:v>42.0</c:v>
                </c:pt>
                <c:pt idx="660">
                  <c:v>42.0</c:v>
                </c:pt>
                <c:pt idx="661">
                  <c:v>42.0</c:v>
                </c:pt>
                <c:pt idx="662">
                  <c:v>42.0</c:v>
                </c:pt>
                <c:pt idx="663">
                  <c:v>42.0</c:v>
                </c:pt>
                <c:pt idx="664">
                  <c:v>42.0</c:v>
                </c:pt>
                <c:pt idx="665">
                  <c:v>42.0</c:v>
                </c:pt>
                <c:pt idx="666">
                  <c:v>42.0</c:v>
                </c:pt>
                <c:pt idx="667">
                  <c:v>42.0</c:v>
                </c:pt>
                <c:pt idx="668">
                  <c:v>42.0</c:v>
                </c:pt>
                <c:pt idx="669">
                  <c:v>42.0</c:v>
                </c:pt>
                <c:pt idx="670">
                  <c:v>42.0</c:v>
                </c:pt>
                <c:pt idx="671">
                  <c:v>42.0</c:v>
                </c:pt>
                <c:pt idx="672">
                  <c:v>42.0</c:v>
                </c:pt>
                <c:pt idx="673">
                  <c:v>42.0</c:v>
                </c:pt>
                <c:pt idx="674">
                  <c:v>42.0</c:v>
                </c:pt>
                <c:pt idx="675">
                  <c:v>42.0</c:v>
                </c:pt>
                <c:pt idx="676">
                  <c:v>42.0</c:v>
                </c:pt>
                <c:pt idx="677">
                  <c:v>42.0</c:v>
                </c:pt>
                <c:pt idx="678">
                  <c:v>42.0</c:v>
                </c:pt>
                <c:pt idx="679">
                  <c:v>41.0</c:v>
                </c:pt>
                <c:pt idx="680">
                  <c:v>41.0</c:v>
                </c:pt>
                <c:pt idx="681">
                  <c:v>41.0</c:v>
                </c:pt>
                <c:pt idx="682">
                  <c:v>41.0</c:v>
                </c:pt>
                <c:pt idx="683">
                  <c:v>41.0</c:v>
                </c:pt>
                <c:pt idx="684">
                  <c:v>41.0</c:v>
                </c:pt>
                <c:pt idx="685">
                  <c:v>41.0</c:v>
                </c:pt>
                <c:pt idx="686">
                  <c:v>41.0</c:v>
                </c:pt>
                <c:pt idx="687">
                  <c:v>41.0</c:v>
                </c:pt>
                <c:pt idx="688">
                  <c:v>41.0</c:v>
                </c:pt>
                <c:pt idx="689">
                  <c:v>41.0</c:v>
                </c:pt>
                <c:pt idx="690">
                  <c:v>41.0</c:v>
                </c:pt>
                <c:pt idx="691">
                  <c:v>41.0</c:v>
                </c:pt>
                <c:pt idx="692">
                  <c:v>41.0</c:v>
                </c:pt>
                <c:pt idx="693">
                  <c:v>41.0</c:v>
                </c:pt>
                <c:pt idx="694">
                  <c:v>41.0</c:v>
                </c:pt>
                <c:pt idx="695">
                  <c:v>41.0</c:v>
                </c:pt>
                <c:pt idx="696">
                  <c:v>40.0</c:v>
                </c:pt>
                <c:pt idx="697">
                  <c:v>40.0</c:v>
                </c:pt>
                <c:pt idx="698">
                  <c:v>40.0</c:v>
                </c:pt>
                <c:pt idx="699">
                  <c:v>40.0</c:v>
                </c:pt>
                <c:pt idx="700">
                  <c:v>40.0</c:v>
                </c:pt>
                <c:pt idx="701">
                  <c:v>40.0</c:v>
                </c:pt>
                <c:pt idx="702">
                  <c:v>40.0</c:v>
                </c:pt>
                <c:pt idx="703">
                  <c:v>40.0</c:v>
                </c:pt>
                <c:pt idx="704">
                  <c:v>40.0</c:v>
                </c:pt>
                <c:pt idx="705">
                  <c:v>40.0</c:v>
                </c:pt>
                <c:pt idx="706">
                  <c:v>40.0</c:v>
                </c:pt>
                <c:pt idx="707">
                  <c:v>40.0</c:v>
                </c:pt>
                <c:pt idx="708">
                  <c:v>40.0</c:v>
                </c:pt>
                <c:pt idx="709">
                  <c:v>40.0</c:v>
                </c:pt>
                <c:pt idx="710">
                  <c:v>40.0</c:v>
                </c:pt>
                <c:pt idx="711">
                  <c:v>40.0</c:v>
                </c:pt>
                <c:pt idx="712">
                  <c:v>40.0</c:v>
                </c:pt>
                <c:pt idx="713">
                  <c:v>40.0</c:v>
                </c:pt>
                <c:pt idx="714">
                  <c:v>40.0</c:v>
                </c:pt>
                <c:pt idx="715">
                  <c:v>40.0</c:v>
                </c:pt>
                <c:pt idx="716">
                  <c:v>40.0</c:v>
                </c:pt>
                <c:pt idx="717">
                  <c:v>40.0</c:v>
                </c:pt>
                <c:pt idx="718">
                  <c:v>40.0</c:v>
                </c:pt>
                <c:pt idx="719">
                  <c:v>40.0</c:v>
                </c:pt>
                <c:pt idx="720">
                  <c:v>40.0</c:v>
                </c:pt>
                <c:pt idx="721">
                  <c:v>39.0</c:v>
                </c:pt>
                <c:pt idx="722">
                  <c:v>39.0</c:v>
                </c:pt>
                <c:pt idx="723">
                  <c:v>39.0</c:v>
                </c:pt>
                <c:pt idx="724">
                  <c:v>39.0</c:v>
                </c:pt>
                <c:pt idx="725">
                  <c:v>39.0</c:v>
                </c:pt>
                <c:pt idx="726">
                  <c:v>39.0</c:v>
                </c:pt>
                <c:pt idx="727">
                  <c:v>39.0</c:v>
                </c:pt>
                <c:pt idx="728">
                  <c:v>39.0</c:v>
                </c:pt>
                <c:pt idx="729">
                  <c:v>39.0</c:v>
                </c:pt>
                <c:pt idx="730">
                  <c:v>39.0</c:v>
                </c:pt>
                <c:pt idx="731">
                  <c:v>39.0</c:v>
                </c:pt>
                <c:pt idx="732">
                  <c:v>39.0</c:v>
                </c:pt>
                <c:pt idx="733">
                  <c:v>38.0</c:v>
                </c:pt>
                <c:pt idx="734">
                  <c:v>38.0</c:v>
                </c:pt>
                <c:pt idx="735">
                  <c:v>38.0</c:v>
                </c:pt>
                <c:pt idx="736">
                  <c:v>38.0</c:v>
                </c:pt>
                <c:pt idx="737">
                  <c:v>38.0</c:v>
                </c:pt>
                <c:pt idx="738">
                  <c:v>38.0</c:v>
                </c:pt>
                <c:pt idx="739">
                  <c:v>38.0</c:v>
                </c:pt>
                <c:pt idx="740">
                  <c:v>38.0</c:v>
                </c:pt>
                <c:pt idx="741">
                  <c:v>38.0</c:v>
                </c:pt>
                <c:pt idx="742">
                  <c:v>38.0</c:v>
                </c:pt>
                <c:pt idx="743">
                  <c:v>38.0</c:v>
                </c:pt>
                <c:pt idx="744">
                  <c:v>38.0</c:v>
                </c:pt>
                <c:pt idx="745">
                  <c:v>38.0</c:v>
                </c:pt>
                <c:pt idx="746">
                  <c:v>38.0</c:v>
                </c:pt>
                <c:pt idx="747">
                  <c:v>38.0</c:v>
                </c:pt>
                <c:pt idx="748">
                  <c:v>38.0</c:v>
                </c:pt>
                <c:pt idx="749">
                  <c:v>38.0</c:v>
                </c:pt>
                <c:pt idx="750">
                  <c:v>38.0</c:v>
                </c:pt>
                <c:pt idx="751">
                  <c:v>38.0</c:v>
                </c:pt>
                <c:pt idx="752">
                  <c:v>38.0</c:v>
                </c:pt>
                <c:pt idx="753">
                  <c:v>38.0</c:v>
                </c:pt>
                <c:pt idx="754">
                  <c:v>38.0</c:v>
                </c:pt>
                <c:pt idx="755">
                  <c:v>38.0</c:v>
                </c:pt>
                <c:pt idx="756">
                  <c:v>38.0</c:v>
                </c:pt>
                <c:pt idx="757">
                  <c:v>38.0</c:v>
                </c:pt>
                <c:pt idx="758">
                  <c:v>38.0</c:v>
                </c:pt>
                <c:pt idx="759">
                  <c:v>38.0</c:v>
                </c:pt>
                <c:pt idx="760">
                  <c:v>38.0</c:v>
                </c:pt>
                <c:pt idx="761">
                  <c:v>38.0</c:v>
                </c:pt>
                <c:pt idx="762">
                  <c:v>38.0</c:v>
                </c:pt>
                <c:pt idx="763">
                  <c:v>37.0</c:v>
                </c:pt>
                <c:pt idx="764">
                  <c:v>37.0</c:v>
                </c:pt>
                <c:pt idx="765">
                  <c:v>37.0</c:v>
                </c:pt>
                <c:pt idx="766">
                  <c:v>37.0</c:v>
                </c:pt>
                <c:pt idx="767">
                  <c:v>37.0</c:v>
                </c:pt>
                <c:pt idx="768">
                  <c:v>37.0</c:v>
                </c:pt>
                <c:pt idx="769">
                  <c:v>37.0</c:v>
                </c:pt>
                <c:pt idx="770">
                  <c:v>37.0</c:v>
                </c:pt>
                <c:pt idx="771">
                  <c:v>37.0</c:v>
                </c:pt>
                <c:pt idx="772">
                  <c:v>37.0</c:v>
                </c:pt>
                <c:pt idx="773">
                  <c:v>37.0</c:v>
                </c:pt>
                <c:pt idx="774">
                  <c:v>37.0</c:v>
                </c:pt>
                <c:pt idx="775">
                  <c:v>37.0</c:v>
                </c:pt>
                <c:pt idx="776">
                  <c:v>37.0</c:v>
                </c:pt>
                <c:pt idx="777">
                  <c:v>37.0</c:v>
                </c:pt>
                <c:pt idx="778">
                  <c:v>37.0</c:v>
                </c:pt>
                <c:pt idx="779">
                  <c:v>36.0</c:v>
                </c:pt>
                <c:pt idx="780">
                  <c:v>36.0</c:v>
                </c:pt>
                <c:pt idx="781">
                  <c:v>36.0</c:v>
                </c:pt>
                <c:pt idx="782">
                  <c:v>36.0</c:v>
                </c:pt>
                <c:pt idx="783">
                  <c:v>36.0</c:v>
                </c:pt>
                <c:pt idx="784">
                  <c:v>36.0</c:v>
                </c:pt>
                <c:pt idx="785">
                  <c:v>36.0</c:v>
                </c:pt>
                <c:pt idx="786">
                  <c:v>36.0</c:v>
                </c:pt>
                <c:pt idx="787">
                  <c:v>36.0</c:v>
                </c:pt>
                <c:pt idx="788">
                  <c:v>36.0</c:v>
                </c:pt>
                <c:pt idx="789">
                  <c:v>36.0</c:v>
                </c:pt>
                <c:pt idx="790">
                  <c:v>36.0</c:v>
                </c:pt>
                <c:pt idx="791">
                  <c:v>36.0</c:v>
                </c:pt>
                <c:pt idx="792">
                  <c:v>36.0</c:v>
                </c:pt>
                <c:pt idx="793">
                  <c:v>35.0</c:v>
                </c:pt>
                <c:pt idx="794">
                  <c:v>35.0</c:v>
                </c:pt>
                <c:pt idx="795">
                  <c:v>35.0</c:v>
                </c:pt>
                <c:pt idx="796">
                  <c:v>35.0</c:v>
                </c:pt>
                <c:pt idx="797">
                  <c:v>35.0</c:v>
                </c:pt>
                <c:pt idx="798">
                  <c:v>35.0</c:v>
                </c:pt>
                <c:pt idx="799">
                  <c:v>35.0</c:v>
                </c:pt>
                <c:pt idx="800">
                  <c:v>35.0</c:v>
                </c:pt>
                <c:pt idx="801">
                  <c:v>35.0</c:v>
                </c:pt>
                <c:pt idx="802">
                  <c:v>35.0</c:v>
                </c:pt>
                <c:pt idx="803">
                  <c:v>35.0</c:v>
                </c:pt>
                <c:pt idx="804">
                  <c:v>35.0</c:v>
                </c:pt>
                <c:pt idx="805">
                  <c:v>35.0</c:v>
                </c:pt>
                <c:pt idx="806">
                  <c:v>35.0</c:v>
                </c:pt>
                <c:pt idx="807">
                  <c:v>35.0</c:v>
                </c:pt>
                <c:pt idx="808">
                  <c:v>35.0</c:v>
                </c:pt>
                <c:pt idx="809">
                  <c:v>35.0</c:v>
                </c:pt>
                <c:pt idx="810">
                  <c:v>34.0</c:v>
                </c:pt>
                <c:pt idx="811">
                  <c:v>34.0</c:v>
                </c:pt>
                <c:pt idx="812">
                  <c:v>34.0</c:v>
                </c:pt>
                <c:pt idx="813">
                  <c:v>34.0</c:v>
                </c:pt>
                <c:pt idx="814">
                  <c:v>34.0</c:v>
                </c:pt>
                <c:pt idx="815">
                  <c:v>34.0</c:v>
                </c:pt>
                <c:pt idx="816">
                  <c:v>34.0</c:v>
                </c:pt>
                <c:pt idx="817">
                  <c:v>34.0</c:v>
                </c:pt>
                <c:pt idx="818">
                  <c:v>34.0</c:v>
                </c:pt>
                <c:pt idx="819">
                  <c:v>34.0</c:v>
                </c:pt>
                <c:pt idx="820">
                  <c:v>34.0</c:v>
                </c:pt>
                <c:pt idx="821">
                  <c:v>34.0</c:v>
                </c:pt>
                <c:pt idx="822">
                  <c:v>34.0</c:v>
                </c:pt>
                <c:pt idx="823">
                  <c:v>34.0</c:v>
                </c:pt>
                <c:pt idx="824">
                  <c:v>34.0</c:v>
                </c:pt>
                <c:pt idx="825">
                  <c:v>34.0</c:v>
                </c:pt>
                <c:pt idx="826">
                  <c:v>34.0</c:v>
                </c:pt>
                <c:pt idx="827">
                  <c:v>33.0</c:v>
                </c:pt>
                <c:pt idx="828">
                  <c:v>33.0</c:v>
                </c:pt>
                <c:pt idx="829">
                  <c:v>33.0</c:v>
                </c:pt>
                <c:pt idx="830">
                  <c:v>33.0</c:v>
                </c:pt>
                <c:pt idx="831">
                  <c:v>33.0</c:v>
                </c:pt>
                <c:pt idx="832">
                  <c:v>33.0</c:v>
                </c:pt>
                <c:pt idx="833">
                  <c:v>33.0</c:v>
                </c:pt>
                <c:pt idx="834">
                  <c:v>33.0</c:v>
                </c:pt>
                <c:pt idx="835">
                  <c:v>33.0</c:v>
                </c:pt>
                <c:pt idx="836">
                  <c:v>33.0</c:v>
                </c:pt>
                <c:pt idx="837">
                  <c:v>33.0</c:v>
                </c:pt>
                <c:pt idx="838">
                  <c:v>33.0</c:v>
                </c:pt>
                <c:pt idx="839">
                  <c:v>33.0</c:v>
                </c:pt>
                <c:pt idx="840">
                  <c:v>33.0</c:v>
                </c:pt>
                <c:pt idx="841">
                  <c:v>33.0</c:v>
                </c:pt>
                <c:pt idx="842">
                  <c:v>33.0</c:v>
                </c:pt>
                <c:pt idx="843">
                  <c:v>33.0</c:v>
                </c:pt>
                <c:pt idx="844">
                  <c:v>32.0</c:v>
                </c:pt>
                <c:pt idx="845">
                  <c:v>32.0</c:v>
                </c:pt>
                <c:pt idx="846">
                  <c:v>32.0</c:v>
                </c:pt>
                <c:pt idx="847">
                  <c:v>32.0</c:v>
                </c:pt>
                <c:pt idx="848">
                  <c:v>32.0</c:v>
                </c:pt>
                <c:pt idx="849">
                  <c:v>32.0</c:v>
                </c:pt>
                <c:pt idx="850">
                  <c:v>32.0</c:v>
                </c:pt>
                <c:pt idx="851">
                  <c:v>32.0</c:v>
                </c:pt>
                <c:pt idx="852">
                  <c:v>32.0</c:v>
                </c:pt>
                <c:pt idx="853">
                  <c:v>32.0</c:v>
                </c:pt>
                <c:pt idx="854">
                  <c:v>32.0</c:v>
                </c:pt>
                <c:pt idx="855">
                  <c:v>32.0</c:v>
                </c:pt>
                <c:pt idx="856">
                  <c:v>32.0</c:v>
                </c:pt>
                <c:pt idx="857">
                  <c:v>32.0</c:v>
                </c:pt>
                <c:pt idx="858">
                  <c:v>31.0</c:v>
                </c:pt>
                <c:pt idx="859">
                  <c:v>31.0</c:v>
                </c:pt>
                <c:pt idx="860">
                  <c:v>31.0</c:v>
                </c:pt>
                <c:pt idx="861">
                  <c:v>31.0</c:v>
                </c:pt>
                <c:pt idx="862">
                  <c:v>31.0</c:v>
                </c:pt>
                <c:pt idx="863">
                  <c:v>31.0</c:v>
                </c:pt>
                <c:pt idx="864">
                  <c:v>31.0</c:v>
                </c:pt>
                <c:pt idx="865">
                  <c:v>31.0</c:v>
                </c:pt>
                <c:pt idx="866">
                  <c:v>31.0</c:v>
                </c:pt>
                <c:pt idx="867">
                  <c:v>31.0</c:v>
                </c:pt>
                <c:pt idx="868">
                  <c:v>31.0</c:v>
                </c:pt>
                <c:pt idx="869">
                  <c:v>31.0</c:v>
                </c:pt>
                <c:pt idx="870">
                  <c:v>30.0</c:v>
                </c:pt>
                <c:pt idx="871">
                  <c:v>30.0</c:v>
                </c:pt>
                <c:pt idx="872">
                  <c:v>30.0</c:v>
                </c:pt>
                <c:pt idx="873">
                  <c:v>30.0</c:v>
                </c:pt>
                <c:pt idx="874">
                  <c:v>30.0</c:v>
                </c:pt>
                <c:pt idx="875">
                  <c:v>30.0</c:v>
                </c:pt>
                <c:pt idx="876">
                  <c:v>30.0</c:v>
                </c:pt>
                <c:pt idx="877">
                  <c:v>30.0</c:v>
                </c:pt>
                <c:pt idx="878">
                  <c:v>30.0</c:v>
                </c:pt>
                <c:pt idx="879">
                  <c:v>30.0</c:v>
                </c:pt>
                <c:pt idx="880">
                  <c:v>30.0</c:v>
                </c:pt>
                <c:pt idx="881">
                  <c:v>30.0</c:v>
                </c:pt>
                <c:pt idx="882">
                  <c:v>29.0</c:v>
                </c:pt>
                <c:pt idx="883">
                  <c:v>29.0</c:v>
                </c:pt>
                <c:pt idx="884">
                  <c:v>29.0</c:v>
                </c:pt>
                <c:pt idx="885">
                  <c:v>29.0</c:v>
                </c:pt>
                <c:pt idx="886">
                  <c:v>29.0</c:v>
                </c:pt>
                <c:pt idx="887">
                  <c:v>29.0</c:v>
                </c:pt>
                <c:pt idx="888">
                  <c:v>29.0</c:v>
                </c:pt>
                <c:pt idx="889">
                  <c:v>29.0</c:v>
                </c:pt>
                <c:pt idx="890">
                  <c:v>29.0</c:v>
                </c:pt>
                <c:pt idx="891">
                  <c:v>29.0</c:v>
                </c:pt>
                <c:pt idx="892">
                  <c:v>29.0</c:v>
                </c:pt>
                <c:pt idx="893">
                  <c:v>29.0</c:v>
                </c:pt>
                <c:pt idx="894">
                  <c:v>28.0</c:v>
                </c:pt>
                <c:pt idx="895">
                  <c:v>28.0</c:v>
                </c:pt>
                <c:pt idx="896">
                  <c:v>28.0</c:v>
                </c:pt>
                <c:pt idx="897">
                  <c:v>28.0</c:v>
                </c:pt>
                <c:pt idx="898">
                  <c:v>28.0</c:v>
                </c:pt>
                <c:pt idx="899">
                  <c:v>28.0</c:v>
                </c:pt>
                <c:pt idx="900">
                  <c:v>28.0</c:v>
                </c:pt>
                <c:pt idx="901">
                  <c:v>28.0</c:v>
                </c:pt>
                <c:pt idx="902">
                  <c:v>28.0</c:v>
                </c:pt>
                <c:pt idx="903">
                  <c:v>27.0</c:v>
                </c:pt>
                <c:pt idx="904">
                  <c:v>27.0</c:v>
                </c:pt>
                <c:pt idx="905">
                  <c:v>27.0</c:v>
                </c:pt>
                <c:pt idx="906">
                  <c:v>27.0</c:v>
                </c:pt>
                <c:pt idx="907">
                  <c:v>27.0</c:v>
                </c:pt>
                <c:pt idx="908">
                  <c:v>27.0</c:v>
                </c:pt>
                <c:pt idx="909">
                  <c:v>27.0</c:v>
                </c:pt>
                <c:pt idx="910">
                  <c:v>27.0</c:v>
                </c:pt>
                <c:pt idx="911">
                  <c:v>27.0</c:v>
                </c:pt>
                <c:pt idx="912">
                  <c:v>27.0</c:v>
                </c:pt>
                <c:pt idx="913">
                  <c:v>27.0</c:v>
                </c:pt>
                <c:pt idx="914">
                  <c:v>27.0</c:v>
                </c:pt>
                <c:pt idx="915">
                  <c:v>27.0</c:v>
                </c:pt>
                <c:pt idx="916">
                  <c:v>27.0</c:v>
                </c:pt>
                <c:pt idx="917">
                  <c:v>26.0</c:v>
                </c:pt>
                <c:pt idx="918">
                  <c:v>26.0</c:v>
                </c:pt>
                <c:pt idx="919">
                  <c:v>26.0</c:v>
                </c:pt>
                <c:pt idx="920">
                  <c:v>26.0</c:v>
                </c:pt>
                <c:pt idx="921">
                  <c:v>26.0</c:v>
                </c:pt>
                <c:pt idx="922">
                  <c:v>26.0</c:v>
                </c:pt>
                <c:pt idx="923">
                  <c:v>26.0</c:v>
                </c:pt>
                <c:pt idx="924">
                  <c:v>25.0</c:v>
                </c:pt>
                <c:pt idx="925">
                  <c:v>25.0</c:v>
                </c:pt>
                <c:pt idx="926">
                  <c:v>25.0</c:v>
                </c:pt>
                <c:pt idx="927">
                  <c:v>25.0</c:v>
                </c:pt>
                <c:pt idx="928">
                  <c:v>24.0</c:v>
                </c:pt>
                <c:pt idx="929">
                  <c:v>24.0</c:v>
                </c:pt>
                <c:pt idx="930">
                  <c:v>24.0</c:v>
                </c:pt>
                <c:pt idx="931">
                  <c:v>24.0</c:v>
                </c:pt>
                <c:pt idx="932">
                  <c:v>24.0</c:v>
                </c:pt>
                <c:pt idx="933">
                  <c:v>23.0</c:v>
                </c:pt>
                <c:pt idx="934">
                  <c:v>23.0</c:v>
                </c:pt>
                <c:pt idx="935">
                  <c:v>23.0</c:v>
                </c:pt>
                <c:pt idx="936">
                  <c:v>23.0</c:v>
                </c:pt>
                <c:pt idx="937">
                  <c:v>23.0</c:v>
                </c:pt>
                <c:pt idx="938">
                  <c:v>23.0</c:v>
                </c:pt>
                <c:pt idx="939">
                  <c:v>23.0</c:v>
                </c:pt>
                <c:pt idx="940">
                  <c:v>22.0</c:v>
                </c:pt>
                <c:pt idx="941">
                  <c:v>22.0</c:v>
                </c:pt>
                <c:pt idx="942">
                  <c:v>22.0</c:v>
                </c:pt>
                <c:pt idx="943">
                  <c:v>22.0</c:v>
                </c:pt>
                <c:pt idx="944">
                  <c:v>22.0</c:v>
                </c:pt>
                <c:pt idx="945">
                  <c:v>22.0</c:v>
                </c:pt>
                <c:pt idx="946">
                  <c:v>22.0</c:v>
                </c:pt>
                <c:pt idx="947">
                  <c:v>22.0</c:v>
                </c:pt>
                <c:pt idx="948">
                  <c:v>22.0</c:v>
                </c:pt>
                <c:pt idx="949">
                  <c:v>22.0</c:v>
                </c:pt>
                <c:pt idx="950">
                  <c:v>22.0</c:v>
                </c:pt>
                <c:pt idx="951">
                  <c:v>21.0</c:v>
                </c:pt>
                <c:pt idx="952">
                  <c:v>21.0</c:v>
                </c:pt>
                <c:pt idx="953">
                  <c:v>21.0</c:v>
                </c:pt>
                <c:pt idx="954">
                  <c:v>21.0</c:v>
                </c:pt>
                <c:pt idx="955">
                  <c:v>21.0</c:v>
                </c:pt>
                <c:pt idx="956">
                  <c:v>21.0</c:v>
                </c:pt>
                <c:pt idx="957">
                  <c:v>20.0</c:v>
                </c:pt>
                <c:pt idx="958">
                  <c:v>20.0</c:v>
                </c:pt>
                <c:pt idx="959">
                  <c:v>20.0</c:v>
                </c:pt>
                <c:pt idx="960">
                  <c:v>19.0</c:v>
                </c:pt>
                <c:pt idx="961">
                  <c:v>19.0</c:v>
                </c:pt>
                <c:pt idx="962">
                  <c:v>19.0</c:v>
                </c:pt>
                <c:pt idx="963">
                  <c:v>19.0</c:v>
                </c:pt>
                <c:pt idx="964">
                  <c:v>19.0</c:v>
                </c:pt>
                <c:pt idx="965">
                  <c:v>19.0</c:v>
                </c:pt>
                <c:pt idx="966">
                  <c:v>19.0</c:v>
                </c:pt>
                <c:pt idx="967">
                  <c:v>19.0</c:v>
                </c:pt>
                <c:pt idx="968">
                  <c:v>19.0</c:v>
                </c:pt>
                <c:pt idx="969">
                  <c:v>19.0</c:v>
                </c:pt>
                <c:pt idx="970">
                  <c:v>18.0</c:v>
                </c:pt>
                <c:pt idx="971">
                  <c:v>17.0</c:v>
                </c:pt>
                <c:pt idx="972">
                  <c:v>17.0</c:v>
                </c:pt>
                <c:pt idx="973">
                  <c:v>17.0</c:v>
                </c:pt>
                <c:pt idx="974">
                  <c:v>17.0</c:v>
                </c:pt>
                <c:pt idx="975">
                  <c:v>17.0</c:v>
                </c:pt>
                <c:pt idx="976">
                  <c:v>16.0</c:v>
                </c:pt>
                <c:pt idx="977">
                  <c:v>16.0</c:v>
                </c:pt>
                <c:pt idx="978">
                  <c:v>15.0</c:v>
                </c:pt>
                <c:pt idx="979">
                  <c:v>15.0</c:v>
                </c:pt>
                <c:pt idx="980">
                  <c:v>15.0</c:v>
                </c:pt>
                <c:pt idx="981">
                  <c:v>15.0</c:v>
                </c:pt>
                <c:pt idx="982">
                  <c:v>14.0</c:v>
                </c:pt>
                <c:pt idx="983">
                  <c:v>13.0</c:v>
                </c:pt>
                <c:pt idx="984">
                  <c:v>13.0</c:v>
                </c:pt>
                <c:pt idx="985">
                  <c:v>13.0</c:v>
                </c:pt>
                <c:pt idx="986">
                  <c:v>12.0</c:v>
                </c:pt>
                <c:pt idx="987">
                  <c:v>12.0</c:v>
                </c:pt>
                <c:pt idx="988">
                  <c:v>11.0</c:v>
                </c:pt>
                <c:pt idx="989">
                  <c:v>11.0</c:v>
                </c:pt>
                <c:pt idx="990">
                  <c:v>6.6</c:v>
                </c:pt>
                <c:pt idx="991">
                  <c:v>6.5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3419768"/>
        <c:axId val="1843853192"/>
      </c:scatterChart>
      <c:valAx>
        <c:axId val="1843419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>
                    <a:latin typeface="Calibri"/>
                  </a:rPr>
                  <a:t>True</a:t>
                </a:r>
                <a:r>
                  <a:rPr lang="en-US" baseline="0" dirty="0">
                    <a:latin typeface="Calibri"/>
                  </a:rPr>
                  <a:t> score</a:t>
                </a:r>
                <a:endParaRPr lang="en-US" dirty="0">
                  <a:latin typeface="Calibri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43853192"/>
        <c:crosses val="autoZero"/>
        <c:crossBetween val="midCat"/>
        <c:majorUnit val="10.0"/>
      </c:valAx>
      <c:valAx>
        <c:axId val="1843853192"/>
        <c:scaling>
          <c:orientation val="minMax"/>
          <c:max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>
                    <a:latin typeface="Calibri"/>
                  </a:rPr>
                  <a:t>Observed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43419768"/>
        <c:crosses val="autoZero"/>
        <c:crossBetween val="midCat"/>
        <c:majorUnit val="10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'R=0.85'!$B$1</c:f>
              <c:strCache>
                <c:ptCount val="1"/>
                <c:pt idx="0">
                  <c:v>Observed score</c:v>
                </c:pt>
              </c:strCache>
            </c:strRef>
          </c:tx>
          <c:spPr>
            <a:ln w="28575">
              <a:noFill/>
            </a:ln>
          </c:spPr>
          <c:xVal>
            <c:numRef>
              <c:f>'R=0.85'!$A$2:$A$994</c:f>
              <c:numCache>
                <c:formatCode>General</c:formatCode>
                <c:ptCount val="993"/>
                <c:pt idx="0">
                  <c:v>13.0</c:v>
                </c:pt>
                <c:pt idx="1">
                  <c:v>1.0</c:v>
                </c:pt>
                <c:pt idx="2">
                  <c:v>11.0</c:v>
                </c:pt>
                <c:pt idx="3">
                  <c:v>22.0</c:v>
                </c:pt>
                <c:pt idx="4">
                  <c:v>2.4</c:v>
                </c:pt>
                <c:pt idx="5">
                  <c:v>11.0</c:v>
                </c:pt>
                <c:pt idx="6">
                  <c:v>20.0</c:v>
                </c:pt>
                <c:pt idx="7">
                  <c:v>11.0</c:v>
                </c:pt>
                <c:pt idx="8">
                  <c:v>15.0</c:v>
                </c:pt>
                <c:pt idx="9">
                  <c:v>18.0</c:v>
                </c:pt>
                <c:pt idx="10">
                  <c:v>23.0</c:v>
                </c:pt>
                <c:pt idx="11">
                  <c:v>13.0</c:v>
                </c:pt>
                <c:pt idx="12">
                  <c:v>16.0</c:v>
                </c:pt>
                <c:pt idx="13">
                  <c:v>16.0</c:v>
                </c:pt>
                <c:pt idx="14">
                  <c:v>18.0</c:v>
                </c:pt>
                <c:pt idx="15">
                  <c:v>1.3</c:v>
                </c:pt>
                <c:pt idx="16">
                  <c:v>28.0</c:v>
                </c:pt>
                <c:pt idx="17">
                  <c:v>14.0</c:v>
                </c:pt>
                <c:pt idx="18">
                  <c:v>12.0</c:v>
                </c:pt>
                <c:pt idx="19">
                  <c:v>25.0</c:v>
                </c:pt>
                <c:pt idx="20">
                  <c:v>38.0</c:v>
                </c:pt>
                <c:pt idx="21">
                  <c:v>29.0</c:v>
                </c:pt>
                <c:pt idx="22">
                  <c:v>30.0</c:v>
                </c:pt>
                <c:pt idx="23">
                  <c:v>14.0</c:v>
                </c:pt>
                <c:pt idx="24">
                  <c:v>28.0</c:v>
                </c:pt>
                <c:pt idx="25">
                  <c:v>20.0</c:v>
                </c:pt>
                <c:pt idx="26">
                  <c:v>27.0</c:v>
                </c:pt>
                <c:pt idx="27">
                  <c:v>19.0</c:v>
                </c:pt>
                <c:pt idx="28">
                  <c:v>20.0</c:v>
                </c:pt>
                <c:pt idx="29">
                  <c:v>29.0</c:v>
                </c:pt>
                <c:pt idx="30">
                  <c:v>26.0</c:v>
                </c:pt>
                <c:pt idx="31">
                  <c:v>29.0</c:v>
                </c:pt>
                <c:pt idx="32">
                  <c:v>27.0</c:v>
                </c:pt>
                <c:pt idx="33">
                  <c:v>22.0</c:v>
                </c:pt>
                <c:pt idx="34">
                  <c:v>15.0</c:v>
                </c:pt>
                <c:pt idx="35">
                  <c:v>32.0</c:v>
                </c:pt>
                <c:pt idx="36">
                  <c:v>31.0</c:v>
                </c:pt>
                <c:pt idx="37">
                  <c:v>25.0</c:v>
                </c:pt>
                <c:pt idx="38">
                  <c:v>28.0</c:v>
                </c:pt>
                <c:pt idx="39">
                  <c:v>39.0</c:v>
                </c:pt>
                <c:pt idx="40">
                  <c:v>35.0</c:v>
                </c:pt>
                <c:pt idx="41">
                  <c:v>24.0</c:v>
                </c:pt>
                <c:pt idx="42">
                  <c:v>26.0</c:v>
                </c:pt>
                <c:pt idx="43">
                  <c:v>15.0</c:v>
                </c:pt>
                <c:pt idx="44">
                  <c:v>35.0</c:v>
                </c:pt>
                <c:pt idx="45">
                  <c:v>29.0</c:v>
                </c:pt>
                <c:pt idx="46">
                  <c:v>29.0</c:v>
                </c:pt>
                <c:pt idx="47">
                  <c:v>31.0</c:v>
                </c:pt>
                <c:pt idx="48">
                  <c:v>30.0</c:v>
                </c:pt>
                <c:pt idx="49">
                  <c:v>16.0</c:v>
                </c:pt>
                <c:pt idx="50">
                  <c:v>22.0</c:v>
                </c:pt>
                <c:pt idx="51">
                  <c:v>22.0</c:v>
                </c:pt>
                <c:pt idx="52">
                  <c:v>28.0</c:v>
                </c:pt>
                <c:pt idx="53">
                  <c:v>32.0</c:v>
                </c:pt>
                <c:pt idx="54">
                  <c:v>20.0</c:v>
                </c:pt>
                <c:pt idx="55">
                  <c:v>26.0</c:v>
                </c:pt>
                <c:pt idx="56">
                  <c:v>32.0</c:v>
                </c:pt>
                <c:pt idx="57">
                  <c:v>30.0</c:v>
                </c:pt>
                <c:pt idx="58">
                  <c:v>26.0</c:v>
                </c:pt>
                <c:pt idx="59">
                  <c:v>22.0</c:v>
                </c:pt>
                <c:pt idx="60">
                  <c:v>35.0</c:v>
                </c:pt>
                <c:pt idx="61">
                  <c:v>30.0</c:v>
                </c:pt>
                <c:pt idx="62">
                  <c:v>24.0</c:v>
                </c:pt>
                <c:pt idx="63">
                  <c:v>35.0</c:v>
                </c:pt>
                <c:pt idx="64">
                  <c:v>14.0</c:v>
                </c:pt>
                <c:pt idx="65">
                  <c:v>41.0</c:v>
                </c:pt>
                <c:pt idx="66">
                  <c:v>38.0</c:v>
                </c:pt>
                <c:pt idx="67">
                  <c:v>31.0</c:v>
                </c:pt>
                <c:pt idx="68">
                  <c:v>35.0</c:v>
                </c:pt>
                <c:pt idx="69">
                  <c:v>16.0</c:v>
                </c:pt>
                <c:pt idx="70">
                  <c:v>16.0</c:v>
                </c:pt>
                <c:pt idx="71">
                  <c:v>33.0</c:v>
                </c:pt>
                <c:pt idx="72">
                  <c:v>30.0</c:v>
                </c:pt>
                <c:pt idx="73">
                  <c:v>25.0</c:v>
                </c:pt>
                <c:pt idx="74">
                  <c:v>22.0</c:v>
                </c:pt>
                <c:pt idx="75">
                  <c:v>36.0</c:v>
                </c:pt>
                <c:pt idx="76">
                  <c:v>32.0</c:v>
                </c:pt>
                <c:pt idx="77">
                  <c:v>19.0</c:v>
                </c:pt>
                <c:pt idx="78">
                  <c:v>29.0</c:v>
                </c:pt>
                <c:pt idx="79">
                  <c:v>34.0</c:v>
                </c:pt>
                <c:pt idx="80">
                  <c:v>36.0</c:v>
                </c:pt>
                <c:pt idx="81">
                  <c:v>15.0</c:v>
                </c:pt>
                <c:pt idx="82">
                  <c:v>33.0</c:v>
                </c:pt>
                <c:pt idx="83">
                  <c:v>32.0</c:v>
                </c:pt>
                <c:pt idx="84">
                  <c:v>32.0</c:v>
                </c:pt>
                <c:pt idx="85">
                  <c:v>32.0</c:v>
                </c:pt>
                <c:pt idx="86">
                  <c:v>23.0</c:v>
                </c:pt>
                <c:pt idx="87">
                  <c:v>33.0</c:v>
                </c:pt>
                <c:pt idx="88">
                  <c:v>22.0</c:v>
                </c:pt>
                <c:pt idx="89">
                  <c:v>34.0</c:v>
                </c:pt>
                <c:pt idx="90">
                  <c:v>32.0</c:v>
                </c:pt>
                <c:pt idx="91">
                  <c:v>38.0</c:v>
                </c:pt>
                <c:pt idx="92">
                  <c:v>32.0</c:v>
                </c:pt>
                <c:pt idx="93">
                  <c:v>32.0</c:v>
                </c:pt>
                <c:pt idx="94">
                  <c:v>28.0</c:v>
                </c:pt>
                <c:pt idx="95">
                  <c:v>31.0</c:v>
                </c:pt>
                <c:pt idx="96">
                  <c:v>26.0</c:v>
                </c:pt>
                <c:pt idx="97">
                  <c:v>34.0</c:v>
                </c:pt>
                <c:pt idx="98">
                  <c:v>20.0</c:v>
                </c:pt>
                <c:pt idx="99">
                  <c:v>36.0</c:v>
                </c:pt>
                <c:pt idx="100">
                  <c:v>31.0</c:v>
                </c:pt>
                <c:pt idx="101">
                  <c:v>26.0</c:v>
                </c:pt>
                <c:pt idx="102">
                  <c:v>43.0</c:v>
                </c:pt>
                <c:pt idx="103">
                  <c:v>26.0</c:v>
                </c:pt>
                <c:pt idx="104">
                  <c:v>25.0</c:v>
                </c:pt>
                <c:pt idx="105">
                  <c:v>32.0</c:v>
                </c:pt>
                <c:pt idx="106">
                  <c:v>30.0</c:v>
                </c:pt>
                <c:pt idx="107">
                  <c:v>36.0</c:v>
                </c:pt>
                <c:pt idx="108">
                  <c:v>38.0</c:v>
                </c:pt>
                <c:pt idx="109">
                  <c:v>29.0</c:v>
                </c:pt>
                <c:pt idx="110">
                  <c:v>41.0</c:v>
                </c:pt>
                <c:pt idx="111">
                  <c:v>46.0</c:v>
                </c:pt>
                <c:pt idx="112">
                  <c:v>35.0</c:v>
                </c:pt>
                <c:pt idx="113">
                  <c:v>34.0</c:v>
                </c:pt>
                <c:pt idx="114">
                  <c:v>27.0</c:v>
                </c:pt>
                <c:pt idx="115">
                  <c:v>19.0</c:v>
                </c:pt>
                <c:pt idx="116">
                  <c:v>32.0</c:v>
                </c:pt>
                <c:pt idx="117">
                  <c:v>35.0</c:v>
                </c:pt>
                <c:pt idx="118">
                  <c:v>32.0</c:v>
                </c:pt>
                <c:pt idx="119">
                  <c:v>38.0</c:v>
                </c:pt>
                <c:pt idx="120">
                  <c:v>35.0</c:v>
                </c:pt>
                <c:pt idx="121">
                  <c:v>26.0</c:v>
                </c:pt>
                <c:pt idx="122">
                  <c:v>45.0</c:v>
                </c:pt>
                <c:pt idx="123">
                  <c:v>39.0</c:v>
                </c:pt>
                <c:pt idx="124">
                  <c:v>41.0</c:v>
                </c:pt>
                <c:pt idx="125">
                  <c:v>42.0</c:v>
                </c:pt>
                <c:pt idx="126">
                  <c:v>38.0</c:v>
                </c:pt>
                <c:pt idx="127">
                  <c:v>33.0</c:v>
                </c:pt>
                <c:pt idx="128">
                  <c:v>29.0</c:v>
                </c:pt>
                <c:pt idx="129">
                  <c:v>29.0</c:v>
                </c:pt>
                <c:pt idx="130">
                  <c:v>34.0</c:v>
                </c:pt>
                <c:pt idx="131">
                  <c:v>26.0</c:v>
                </c:pt>
                <c:pt idx="132">
                  <c:v>38.0</c:v>
                </c:pt>
                <c:pt idx="133">
                  <c:v>30.0</c:v>
                </c:pt>
                <c:pt idx="134">
                  <c:v>45.0</c:v>
                </c:pt>
                <c:pt idx="135">
                  <c:v>35.0</c:v>
                </c:pt>
                <c:pt idx="136">
                  <c:v>36.0</c:v>
                </c:pt>
                <c:pt idx="137">
                  <c:v>45.0</c:v>
                </c:pt>
                <c:pt idx="138">
                  <c:v>34.0</c:v>
                </c:pt>
                <c:pt idx="139">
                  <c:v>31.0</c:v>
                </c:pt>
                <c:pt idx="140">
                  <c:v>26.0</c:v>
                </c:pt>
                <c:pt idx="141">
                  <c:v>39.0</c:v>
                </c:pt>
                <c:pt idx="142">
                  <c:v>32.0</c:v>
                </c:pt>
                <c:pt idx="143">
                  <c:v>42.0</c:v>
                </c:pt>
                <c:pt idx="144">
                  <c:v>36.0</c:v>
                </c:pt>
                <c:pt idx="145">
                  <c:v>28.0</c:v>
                </c:pt>
                <c:pt idx="146">
                  <c:v>33.0</c:v>
                </c:pt>
                <c:pt idx="147">
                  <c:v>36.0</c:v>
                </c:pt>
                <c:pt idx="148">
                  <c:v>40.0</c:v>
                </c:pt>
                <c:pt idx="149">
                  <c:v>44.0</c:v>
                </c:pt>
                <c:pt idx="150">
                  <c:v>31.0</c:v>
                </c:pt>
                <c:pt idx="151">
                  <c:v>47.0</c:v>
                </c:pt>
                <c:pt idx="152">
                  <c:v>34.0</c:v>
                </c:pt>
                <c:pt idx="153">
                  <c:v>50.0</c:v>
                </c:pt>
                <c:pt idx="154">
                  <c:v>34.0</c:v>
                </c:pt>
                <c:pt idx="155">
                  <c:v>31.0</c:v>
                </c:pt>
                <c:pt idx="156">
                  <c:v>30.0</c:v>
                </c:pt>
                <c:pt idx="157">
                  <c:v>39.0</c:v>
                </c:pt>
                <c:pt idx="158">
                  <c:v>31.0</c:v>
                </c:pt>
                <c:pt idx="159">
                  <c:v>45.0</c:v>
                </c:pt>
                <c:pt idx="160">
                  <c:v>21.0</c:v>
                </c:pt>
                <c:pt idx="161">
                  <c:v>47.0</c:v>
                </c:pt>
                <c:pt idx="162">
                  <c:v>36.0</c:v>
                </c:pt>
                <c:pt idx="163">
                  <c:v>37.0</c:v>
                </c:pt>
                <c:pt idx="164">
                  <c:v>41.0</c:v>
                </c:pt>
                <c:pt idx="165">
                  <c:v>41.0</c:v>
                </c:pt>
                <c:pt idx="166">
                  <c:v>39.0</c:v>
                </c:pt>
                <c:pt idx="167">
                  <c:v>33.0</c:v>
                </c:pt>
                <c:pt idx="168">
                  <c:v>39.0</c:v>
                </c:pt>
                <c:pt idx="169">
                  <c:v>46.0</c:v>
                </c:pt>
                <c:pt idx="170">
                  <c:v>27.0</c:v>
                </c:pt>
                <c:pt idx="171">
                  <c:v>45.0</c:v>
                </c:pt>
                <c:pt idx="172">
                  <c:v>39.0</c:v>
                </c:pt>
                <c:pt idx="173">
                  <c:v>42.0</c:v>
                </c:pt>
                <c:pt idx="174">
                  <c:v>40.0</c:v>
                </c:pt>
                <c:pt idx="175">
                  <c:v>28.0</c:v>
                </c:pt>
                <c:pt idx="176">
                  <c:v>39.0</c:v>
                </c:pt>
                <c:pt idx="177">
                  <c:v>48.0</c:v>
                </c:pt>
                <c:pt idx="178">
                  <c:v>35.0</c:v>
                </c:pt>
                <c:pt idx="179">
                  <c:v>41.0</c:v>
                </c:pt>
                <c:pt idx="180">
                  <c:v>40.0</c:v>
                </c:pt>
                <c:pt idx="181">
                  <c:v>30.0</c:v>
                </c:pt>
                <c:pt idx="182">
                  <c:v>42.0</c:v>
                </c:pt>
                <c:pt idx="183">
                  <c:v>37.0</c:v>
                </c:pt>
                <c:pt idx="184">
                  <c:v>49.0</c:v>
                </c:pt>
                <c:pt idx="185">
                  <c:v>38.0</c:v>
                </c:pt>
                <c:pt idx="186">
                  <c:v>41.0</c:v>
                </c:pt>
                <c:pt idx="187">
                  <c:v>41.0</c:v>
                </c:pt>
                <c:pt idx="188">
                  <c:v>44.0</c:v>
                </c:pt>
                <c:pt idx="189">
                  <c:v>38.0</c:v>
                </c:pt>
                <c:pt idx="190">
                  <c:v>38.0</c:v>
                </c:pt>
                <c:pt idx="191">
                  <c:v>32.0</c:v>
                </c:pt>
                <c:pt idx="192">
                  <c:v>38.0</c:v>
                </c:pt>
                <c:pt idx="193">
                  <c:v>35.0</c:v>
                </c:pt>
                <c:pt idx="194">
                  <c:v>45.0</c:v>
                </c:pt>
                <c:pt idx="195">
                  <c:v>40.0</c:v>
                </c:pt>
                <c:pt idx="196">
                  <c:v>42.0</c:v>
                </c:pt>
                <c:pt idx="197">
                  <c:v>43.0</c:v>
                </c:pt>
                <c:pt idx="198">
                  <c:v>39.0</c:v>
                </c:pt>
                <c:pt idx="199">
                  <c:v>37.0</c:v>
                </c:pt>
                <c:pt idx="200">
                  <c:v>38.0</c:v>
                </c:pt>
                <c:pt idx="201">
                  <c:v>34.0</c:v>
                </c:pt>
                <c:pt idx="202">
                  <c:v>35.0</c:v>
                </c:pt>
                <c:pt idx="203">
                  <c:v>32.0</c:v>
                </c:pt>
                <c:pt idx="204">
                  <c:v>24.0</c:v>
                </c:pt>
                <c:pt idx="205">
                  <c:v>38.0</c:v>
                </c:pt>
                <c:pt idx="206">
                  <c:v>29.0</c:v>
                </c:pt>
                <c:pt idx="207">
                  <c:v>33.0</c:v>
                </c:pt>
                <c:pt idx="208">
                  <c:v>35.0</c:v>
                </c:pt>
                <c:pt idx="209">
                  <c:v>43.0</c:v>
                </c:pt>
                <c:pt idx="210">
                  <c:v>34.0</c:v>
                </c:pt>
                <c:pt idx="211">
                  <c:v>47.0</c:v>
                </c:pt>
                <c:pt idx="212">
                  <c:v>39.0</c:v>
                </c:pt>
                <c:pt idx="213">
                  <c:v>38.0</c:v>
                </c:pt>
                <c:pt idx="214">
                  <c:v>51.0</c:v>
                </c:pt>
                <c:pt idx="215">
                  <c:v>36.0</c:v>
                </c:pt>
                <c:pt idx="216">
                  <c:v>41.0</c:v>
                </c:pt>
                <c:pt idx="217">
                  <c:v>34.0</c:v>
                </c:pt>
                <c:pt idx="218">
                  <c:v>33.0</c:v>
                </c:pt>
                <c:pt idx="219">
                  <c:v>44.0</c:v>
                </c:pt>
                <c:pt idx="220">
                  <c:v>31.0</c:v>
                </c:pt>
                <c:pt idx="221">
                  <c:v>44.0</c:v>
                </c:pt>
                <c:pt idx="222">
                  <c:v>32.0</c:v>
                </c:pt>
                <c:pt idx="223">
                  <c:v>36.0</c:v>
                </c:pt>
                <c:pt idx="224">
                  <c:v>32.0</c:v>
                </c:pt>
                <c:pt idx="225">
                  <c:v>31.0</c:v>
                </c:pt>
                <c:pt idx="226">
                  <c:v>38.0</c:v>
                </c:pt>
                <c:pt idx="227">
                  <c:v>41.0</c:v>
                </c:pt>
                <c:pt idx="228">
                  <c:v>31.0</c:v>
                </c:pt>
                <c:pt idx="229">
                  <c:v>39.0</c:v>
                </c:pt>
                <c:pt idx="230">
                  <c:v>44.0</c:v>
                </c:pt>
                <c:pt idx="231">
                  <c:v>44.0</c:v>
                </c:pt>
                <c:pt idx="232">
                  <c:v>41.0</c:v>
                </c:pt>
                <c:pt idx="233">
                  <c:v>42.0</c:v>
                </c:pt>
                <c:pt idx="234">
                  <c:v>44.0</c:v>
                </c:pt>
                <c:pt idx="235">
                  <c:v>39.0</c:v>
                </c:pt>
                <c:pt idx="236">
                  <c:v>36.0</c:v>
                </c:pt>
                <c:pt idx="237">
                  <c:v>40.0</c:v>
                </c:pt>
                <c:pt idx="238">
                  <c:v>38.0</c:v>
                </c:pt>
                <c:pt idx="239">
                  <c:v>47.0</c:v>
                </c:pt>
                <c:pt idx="240">
                  <c:v>43.0</c:v>
                </c:pt>
                <c:pt idx="241">
                  <c:v>28.0</c:v>
                </c:pt>
                <c:pt idx="242">
                  <c:v>39.0</c:v>
                </c:pt>
                <c:pt idx="243">
                  <c:v>46.0</c:v>
                </c:pt>
                <c:pt idx="244">
                  <c:v>35.0</c:v>
                </c:pt>
                <c:pt idx="245">
                  <c:v>41.0</c:v>
                </c:pt>
                <c:pt idx="246">
                  <c:v>57.0</c:v>
                </c:pt>
                <c:pt idx="247">
                  <c:v>40.0</c:v>
                </c:pt>
                <c:pt idx="248">
                  <c:v>40.0</c:v>
                </c:pt>
                <c:pt idx="249">
                  <c:v>33.0</c:v>
                </c:pt>
                <c:pt idx="250">
                  <c:v>33.0</c:v>
                </c:pt>
                <c:pt idx="251">
                  <c:v>34.0</c:v>
                </c:pt>
                <c:pt idx="252">
                  <c:v>45.0</c:v>
                </c:pt>
                <c:pt idx="253">
                  <c:v>44.0</c:v>
                </c:pt>
                <c:pt idx="254">
                  <c:v>37.0</c:v>
                </c:pt>
                <c:pt idx="255">
                  <c:v>48.0</c:v>
                </c:pt>
                <c:pt idx="256">
                  <c:v>41.0</c:v>
                </c:pt>
                <c:pt idx="257">
                  <c:v>39.0</c:v>
                </c:pt>
                <c:pt idx="258">
                  <c:v>40.0</c:v>
                </c:pt>
                <c:pt idx="259">
                  <c:v>40.0</c:v>
                </c:pt>
                <c:pt idx="260">
                  <c:v>49.0</c:v>
                </c:pt>
                <c:pt idx="261">
                  <c:v>36.0</c:v>
                </c:pt>
                <c:pt idx="262">
                  <c:v>35.0</c:v>
                </c:pt>
                <c:pt idx="263">
                  <c:v>38.0</c:v>
                </c:pt>
                <c:pt idx="264">
                  <c:v>23.0</c:v>
                </c:pt>
                <c:pt idx="265">
                  <c:v>51.0</c:v>
                </c:pt>
                <c:pt idx="266">
                  <c:v>43.0</c:v>
                </c:pt>
                <c:pt idx="267">
                  <c:v>38.0</c:v>
                </c:pt>
                <c:pt idx="268">
                  <c:v>51.0</c:v>
                </c:pt>
                <c:pt idx="269">
                  <c:v>39.0</c:v>
                </c:pt>
                <c:pt idx="270">
                  <c:v>41.0</c:v>
                </c:pt>
                <c:pt idx="271">
                  <c:v>38.0</c:v>
                </c:pt>
                <c:pt idx="272">
                  <c:v>47.0</c:v>
                </c:pt>
                <c:pt idx="273">
                  <c:v>38.0</c:v>
                </c:pt>
                <c:pt idx="274">
                  <c:v>46.0</c:v>
                </c:pt>
                <c:pt idx="275">
                  <c:v>51.0</c:v>
                </c:pt>
                <c:pt idx="276">
                  <c:v>51.0</c:v>
                </c:pt>
                <c:pt idx="277">
                  <c:v>35.0</c:v>
                </c:pt>
                <c:pt idx="278">
                  <c:v>50.0</c:v>
                </c:pt>
                <c:pt idx="279">
                  <c:v>42.0</c:v>
                </c:pt>
                <c:pt idx="280">
                  <c:v>35.0</c:v>
                </c:pt>
                <c:pt idx="281">
                  <c:v>54.0</c:v>
                </c:pt>
                <c:pt idx="282">
                  <c:v>53.0</c:v>
                </c:pt>
                <c:pt idx="283">
                  <c:v>50.0</c:v>
                </c:pt>
                <c:pt idx="284">
                  <c:v>35.0</c:v>
                </c:pt>
                <c:pt idx="285">
                  <c:v>39.0</c:v>
                </c:pt>
                <c:pt idx="286">
                  <c:v>40.0</c:v>
                </c:pt>
                <c:pt idx="287">
                  <c:v>38.0</c:v>
                </c:pt>
                <c:pt idx="288">
                  <c:v>49.0</c:v>
                </c:pt>
                <c:pt idx="289">
                  <c:v>40.0</c:v>
                </c:pt>
                <c:pt idx="290">
                  <c:v>47.0</c:v>
                </c:pt>
                <c:pt idx="291">
                  <c:v>41.0</c:v>
                </c:pt>
                <c:pt idx="292">
                  <c:v>43.0</c:v>
                </c:pt>
                <c:pt idx="293">
                  <c:v>32.0</c:v>
                </c:pt>
                <c:pt idx="294">
                  <c:v>42.0</c:v>
                </c:pt>
                <c:pt idx="295">
                  <c:v>49.0</c:v>
                </c:pt>
                <c:pt idx="296">
                  <c:v>41.0</c:v>
                </c:pt>
                <c:pt idx="297">
                  <c:v>43.0</c:v>
                </c:pt>
                <c:pt idx="298">
                  <c:v>38.0</c:v>
                </c:pt>
                <c:pt idx="299">
                  <c:v>43.0</c:v>
                </c:pt>
                <c:pt idx="300">
                  <c:v>34.0</c:v>
                </c:pt>
                <c:pt idx="301">
                  <c:v>44.0</c:v>
                </c:pt>
                <c:pt idx="302">
                  <c:v>45.0</c:v>
                </c:pt>
                <c:pt idx="303">
                  <c:v>44.0</c:v>
                </c:pt>
                <c:pt idx="304">
                  <c:v>42.0</c:v>
                </c:pt>
                <c:pt idx="305">
                  <c:v>40.0</c:v>
                </c:pt>
                <c:pt idx="306">
                  <c:v>43.0</c:v>
                </c:pt>
                <c:pt idx="307">
                  <c:v>41.0</c:v>
                </c:pt>
                <c:pt idx="308">
                  <c:v>47.0</c:v>
                </c:pt>
                <c:pt idx="309">
                  <c:v>40.0</c:v>
                </c:pt>
                <c:pt idx="310">
                  <c:v>46.0</c:v>
                </c:pt>
                <c:pt idx="311">
                  <c:v>45.0</c:v>
                </c:pt>
                <c:pt idx="312">
                  <c:v>46.0</c:v>
                </c:pt>
                <c:pt idx="313">
                  <c:v>47.0</c:v>
                </c:pt>
                <c:pt idx="314">
                  <c:v>42.0</c:v>
                </c:pt>
                <c:pt idx="315">
                  <c:v>34.0</c:v>
                </c:pt>
                <c:pt idx="316">
                  <c:v>56.0</c:v>
                </c:pt>
                <c:pt idx="317">
                  <c:v>46.0</c:v>
                </c:pt>
                <c:pt idx="318">
                  <c:v>38.0</c:v>
                </c:pt>
                <c:pt idx="319">
                  <c:v>46.0</c:v>
                </c:pt>
                <c:pt idx="320">
                  <c:v>35.0</c:v>
                </c:pt>
                <c:pt idx="321">
                  <c:v>39.0</c:v>
                </c:pt>
                <c:pt idx="322">
                  <c:v>43.0</c:v>
                </c:pt>
                <c:pt idx="323">
                  <c:v>35.0</c:v>
                </c:pt>
                <c:pt idx="324">
                  <c:v>38.0</c:v>
                </c:pt>
                <c:pt idx="325">
                  <c:v>45.0</c:v>
                </c:pt>
                <c:pt idx="326">
                  <c:v>37.0</c:v>
                </c:pt>
                <c:pt idx="327">
                  <c:v>41.0</c:v>
                </c:pt>
                <c:pt idx="328">
                  <c:v>32.0</c:v>
                </c:pt>
                <c:pt idx="329">
                  <c:v>48.0</c:v>
                </c:pt>
                <c:pt idx="330">
                  <c:v>38.0</c:v>
                </c:pt>
                <c:pt idx="331">
                  <c:v>42.0</c:v>
                </c:pt>
                <c:pt idx="332">
                  <c:v>40.0</c:v>
                </c:pt>
                <c:pt idx="333">
                  <c:v>43.0</c:v>
                </c:pt>
                <c:pt idx="334">
                  <c:v>44.0</c:v>
                </c:pt>
                <c:pt idx="335">
                  <c:v>44.0</c:v>
                </c:pt>
                <c:pt idx="336">
                  <c:v>61.0</c:v>
                </c:pt>
                <c:pt idx="337">
                  <c:v>43.0</c:v>
                </c:pt>
                <c:pt idx="338">
                  <c:v>40.0</c:v>
                </c:pt>
                <c:pt idx="339">
                  <c:v>42.0</c:v>
                </c:pt>
                <c:pt idx="340">
                  <c:v>40.0</c:v>
                </c:pt>
                <c:pt idx="341">
                  <c:v>37.0</c:v>
                </c:pt>
                <c:pt idx="342">
                  <c:v>41.0</c:v>
                </c:pt>
                <c:pt idx="343">
                  <c:v>32.0</c:v>
                </c:pt>
                <c:pt idx="344">
                  <c:v>36.0</c:v>
                </c:pt>
                <c:pt idx="345">
                  <c:v>46.0</c:v>
                </c:pt>
                <c:pt idx="346">
                  <c:v>41.0</c:v>
                </c:pt>
                <c:pt idx="347">
                  <c:v>48.0</c:v>
                </c:pt>
                <c:pt idx="348">
                  <c:v>48.0</c:v>
                </c:pt>
                <c:pt idx="349">
                  <c:v>34.0</c:v>
                </c:pt>
                <c:pt idx="350">
                  <c:v>27.0</c:v>
                </c:pt>
                <c:pt idx="351">
                  <c:v>43.0</c:v>
                </c:pt>
                <c:pt idx="352">
                  <c:v>41.0</c:v>
                </c:pt>
                <c:pt idx="353">
                  <c:v>39.0</c:v>
                </c:pt>
                <c:pt idx="354">
                  <c:v>36.0</c:v>
                </c:pt>
                <c:pt idx="355">
                  <c:v>42.0</c:v>
                </c:pt>
                <c:pt idx="356">
                  <c:v>42.0</c:v>
                </c:pt>
                <c:pt idx="357">
                  <c:v>41.0</c:v>
                </c:pt>
                <c:pt idx="358">
                  <c:v>46.0</c:v>
                </c:pt>
                <c:pt idx="359">
                  <c:v>41.0</c:v>
                </c:pt>
                <c:pt idx="360">
                  <c:v>43.0</c:v>
                </c:pt>
                <c:pt idx="361">
                  <c:v>52.0</c:v>
                </c:pt>
                <c:pt idx="362">
                  <c:v>37.0</c:v>
                </c:pt>
                <c:pt idx="363">
                  <c:v>46.0</c:v>
                </c:pt>
                <c:pt idx="364">
                  <c:v>52.0</c:v>
                </c:pt>
                <c:pt idx="365">
                  <c:v>44.0</c:v>
                </c:pt>
                <c:pt idx="366">
                  <c:v>48.0</c:v>
                </c:pt>
                <c:pt idx="367">
                  <c:v>44.0</c:v>
                </c:pt>
                <c:pt idx="368">
                  <c:v>44.0</c:v>
                </c:pt>
                <c:pt idx="369">
                  <c:v>46.0</c:v>
                </c:pt>
                <c:pt idx="370">
                  <c:v>50.0</c:v>
                </c:pt>
                <c:pt idx="371">
                  <c:v>47.0</c:v>
                </c:pt>
                <c:pt idx="372">
                  <c:v>45.0</c:v>
                </c:pt>
                <c:pt idx="373">
                  <c:v>37.0</c:v>
                </c:pt>
                <c:pt idx="374">
                  <c:v>40.0</c:v>
                </c:pt>
                <c:pt idx="375">
                  <c:v>53.0</c:v>
                </c:pt>
                <c:pt idx="376">
                  <c:v>54.0</c:v>
                </c:pt>
                <c:pt idx="377">
                  <c:v>48.0</c:v>
                </c:pt>
                <c:pt idx="378">
                  <c:v>40.0</c:v>
                </c:pt>
                <c:pt idx="379">
                  <c:v>52.0</c:v>
                </c:pt>
                <c:pt idx="380">
                  <c:v>45.0</c:v>
                </c:pt>
                <c:pt idx="381">
                  <c:v>41.0</c:v>
                </c:pt>
                <c:pt idx="382">
                  <c:v>43.0</c:v>
                </c:pt>
                <c:pt idx="383">
                  <c:v>49.0</c:v>
                </c:pt>
                <c:pt idx="384">
                  <c:v>54.0</c:v>
                </c:pt>
                <c:pt idx="385">
                  <c:v>49.0</c:v>
                </c:pt>
                <c:pt idx="386">
                  <c:v>46.0</c:v>
                </c:pt>
                <c:pt idx="387">
                  <c:v>44.0</c:v>
                </c:pt>
                <c:pt idx="388">
                  <c:v>38.0</c:v>
                </c:pt>
                <c:pt idx="389">
                  <c:v>45.0</c:v>
                </c:pt>
                <c:pt idx="390">
                  <c:v>38.0</c:v>
                </c:pt>
                <c:pt idx="391">
                  <c:v>43.0</c:v>
                </c:pt>
                <c:pt idx="392">
                  <c:v>45.0</c:v>
                </c:pt>
                <c:pt idx="393">
                  <c:v>57.0</c:v>
                </c:pt>
                <c:pt idx="394">
                  <c:v>48.0</c:v>
                </c:pt>
                <c:pt idx="395">
                  <c:v>52.0</c:v>
                </c:pt>
                <c:pt idx="396">
                  <c:v>60.0</c:v>
                </c:pt>
                <c:pt idx="397">
                  <c:v>50.0</c:v>
                </c:pt>
                <c:pt idx="398">
                  <c:v>56.0</c:v>
                </c:pt>
                <c:pt idx="399">
                  <c:v>50.0</c:v>
                </c:pt>
                <c:pt idx="400">
                  <c:v>45.0</c:v>
                </c:pt>
                <c:pt idx="401">
                  <c:v>46.0</c:v>
                </c:pt>
                <c:pt idx="402">
                  <c:v>39.0</c:v>
                </c:pt>
                <c:pt idx="403">
                  <c:v>38.0</c:v>
                </c:pt>
                <c:pt idx="404">
                  <c:v>36.0</c:v>
                </c:pt>
                <c:pt idx="405">
                  <c:v>43.0</c:v>
                </c:pt>
                <c:pt idx="406">
                  <c:v>38.0</c:v>
                </c:pt>
                <c:pt idx="407">
                  <c:v>45.0</c:v>
                </c:pt>
                <c:pt idx="408">
                  <c:v>37.0</c:v>
                </c:pt>
                <c:pt idx="409">
                  <c:v>48.0</c:v>
                </c:pt>
                <c:pt idx="410">
                  <c:v>46.0</c:v>
                </c:pt>
                <c:pt idx="411">
                  <c:v>48.0</c:v>
                </c:pt>
                <c:pt idx="412">
                  <c:v>44.0</c:v>
                </c:pt>
                <c:pt idx="413">
                  <c:v>42.0</c:v>
                </c:pt>
                <c:pt idx="414">
                  <c:v>49.0</c:v>
                </c:pt>
                <c:pt idx="415">
                  <c:v>47.0</c:v>
                </c:pt>
                <c:pt idx="416">
                  <c:v>48.0</c:v>
                </c:pt>
                <c:pt idx="417">
                  <c:v>38.0</c:v>
                </c:pt>
                <c:pt idx="418">
                  <c:v>46.0</c:v>
                </c:pt>
                <c:pt idx="419">
                  <c:v>52.0</c:v>
                </c:pt>
                <c:pt idx="420">
                  <c:v>45.0</c:v>
                </c:pt>
                <c:pt idx="421">
                  <c:v>34.0</c:v>
                </c:pt>
                <c:pt idx="422">
                  <c:v>45.0</c:v>
                </c:pt>
                <c:pt idx="423">
                  <c:v>50.0</c:v>
                </c:pt>
                <c:pt idx="424">
                  <c:v>48.0</c:v>
                </c:pt>
                <c:pt idx="425">
                  <c:v>50.0</c:v>
                </c:pt>
                <c:pt idx="426">
                  <c:v>35.0</c:v>
                </c:pt>
                <c:pt idx="427">
                  <c:v>49.0</c:v>
                </c:pt>
                <c:pt idx="428">
                  <c:v>45.0</c:v>
                </c:pt>
                <c:pt idx="429">
                  <c:v>38.0</c:v>
                </c:pt>
                <c:pt idx="430">
                  <c:v>48.0</c:v>
                </c:pt>
                <c:pt idx="431">
                  <c:v>52.0</c:v>
                </c:pt>
                <c:pt idx="432">
                  <c:v>33.0</c:v>
                </c:pt>
                <c:pt idx="433">
                  <c:v>41.0</c:v>
                </c:pt>
                <c:pt idx="434">
                  <c:v>46.0</c:v>
                </c:pt>
                <c:pt idx="435">
                  <c:v>51.0</c:v>
                </c:pt>
                <c:pt idx="436">
                  <c:v>54.0</c:v>
                </c:pt>
                <c:pt idx="437">
                  <c:v>51.0</c:v>
                </c:pt>
                <c:pt idx="438">
                  <c:v>48.0</c:v>
                </c:pt>
                <c:pt idx="439">
                  <c:v>50.0</c:v>
                </c:pt>
                <c:pt idx="440">
                  <c:v>52.0</c:v>
                </c:pt>
                <c:pt idx="441">
                  <c:v>49.0</c:v>
                </c:pt>
                <c:pt idx="442">
                  <c:v>44.0</c:v>
                </c:pt>
                <c:pt idx="443">
                  <c:v>57.0</c:v>
                </c:pt>
                <c:pt idx="444">
                  <c:v>45.0</c:v>
                </c:pt>
                <c:pt idx="445">
                  <c:v>57.0</c:v>
                </c:pt>
                <c:pt idx="446">
                  <c:v>33.0</c:v>
                </c:pt>
                <c:pt idx="447">
                  <c:v>48.0</c:v>
                </c:pt>
                <c:pt idx="448">
                  <c:v>45.0</c:v>
                </c:pt>
                <c:pt idx="449">
                  <c:v>43.0</c:v>
                </c:pt>
                <c:pt idx="450">
                  <c:v>47.0</c:v>
                </c:pt>
                <c:pt idx="451">
                  <c:v>45.0</c:v>
                </c:pt>
                <c:pt idx="452">
                  <c:v>45.0</c:v>
                </c:pt>
                <c:pt idx="453">
                  <c:v>40.0</c:v>
                </c:pt>
                <c:pt idx="454">
                  <c:v>48.0</c:v>
                </c:pt>
                <c:pt idx="455">
                  <c:v>54.0</c:v>
                </c:pt>
                <c:pt idx="456">
                  <c:v>48.0</c:v>
                </c:pt>
                <c:pt idx="457">
                  <c:v>45.0</c:v>
                </c:pt>
                <c:pt idx="458">
                  <c:v>61.0</c:v>
                </c:pt>
                <c:pt idx="459">
                  <c:v>52.0</c:v>
                </c:pt>
                <c:pt idx="460">
                  <c:v>55.0</c:v>
                </c:pt>
                <c:pt idx="461">
                  <c:v>45.0</c:v>
                </c:pt>
                <c:pt idx="462">
                  <c:v>65.0</c:v>
                </c:pt>
                <c:pt idx="463">
                  <c:v>49.0</c:v>
                </c:pt>
                <c:pt idx="464">
                  <c:v>46.0</c:v>
                </c:pt>
                <c:pt idx="465">
                  <c:v>38.0</c:v>
                </c:pt>
                <c:pt idx="466">
                  <c:v>59.0</c:v>
                </c:pt>
                <c:pt idx="467">
                  <c:v>41.0</c:v>
                </c:pt>
                <c:pt idx="468">
                  <c:v>51.0</c:v>
                </c:pt>
                <c:pt idx="469">
                  <c:v>61.0</c:v>
                </c:pt>
                <c:pt idx="470">
                  <c:v>39.0</c:v>
                </c:pt>
                <c:pt idx="471">
                  <c:v>43.0</c:v>
                </c:pt>
                <c:pt idx="472">
                  <c:v>51.0</c:v>
                </c:pt>
                <c:pt idx="473">
                  <c:v>35.0</c:v>
                </c:pt>
                <c:pt idx="474">
                  <c:v>55.0</c:v>
                </c:pt>
                <c:pt idx="475">
                  <c:v>39.0</c:v>
                </c:pt>
                <c:pt idx="476">
                  <c:v>48.0</c:v>
                </c:pt>
                <c:pt idx="477">
                  <c:v>41.0</c:v>
                </c:pt>
                <c:pt idx="478">
                  <c:v>55.0</c:v>
                </c:pt>
                <c:pt idx="479">
                  <c:v>45.0</c:v>
                </c:pt>
                <c:pt idx="480">
                  <c:v>53.0</c:v>
                </c:pt>
                <c:pt idx="481">
                  <c:v>51.0</c:v>
                </c:pt>
                <c:pt idx="482">
                  <c:v>47.0</c:v>
                </c:pt>
                <c:pt idx="483">
                  <c:v>48.0</c:v>
                </c:pt>
                <c:pt idx="484">
                  <c:v>46.0</c:v>
                </c:pt>
                <c:pt idx="485">
                  <c:v>43.0</c:v>
                </c:pt>
                <c:pt idx="486">
                  <c:v>46.0</c:v>
                </c:pt>
                <c:pt idx="487">
                  <c:v>52.0</c:v>
                </c:pt>
                <c:pt idx="488">
                  <c:v>50.0</c:v>
                </c:pt>
                <c:pt idx="489">
                  <c:v>56.0</c:v>
                </c:pt>
                <c:pt idx="490">
                  <c:v>49.0</c:v>
                </c:pt>
                <c:pt idx="491">
                  <c:v>45.0</c:v>
                </c:pt>
                <c:pt idx="492">
                  <c:v>45.0</c:v>
                </c:pt>
                <c:pt idx="493">
                  <c:v>49.0</c:v>
                </c:pt>
                <c:pt idx="494">
                  <c:v>52.0</c:v>
                </c:pt>
                <c:pt idx="495">
                  <c:v>47.0</c:v>
                </c:pt>
                <c:pt idx="496">
                  <c:v>53.0</c:v>
                </c:pt>
                <c:pt idx="497">
                  <c:v>60.0</c:v>
                </c:pt>
                <c:pt idx="498">
                  <c:v>50.0</c:v>
                </c:pt>
                <c:pt idx="499">
                  <c:v>48.0</c:v>
                </c:pt>
                <c:pt idx="500">
                  <c:v>51.0</c:v>
                </c:pt>
                <c:pt idx="501">
                  <c:v>52.0</c:v>
                </c:pt>
                <c:pt idx="502">
                  <c:v>54.0</c:v>
                </c:pt>
                <c:pt idx="503">
                  <c:v>55.0</c:v>
                </c:pt>
                <c:pt idx="504">
                  <c:v>49.0</c:v>
                </c:pt>
                <c:pt idx="505">
                  <c:v>48.0</c:v>
                </c:pt>
                <c:pt idx="506">
                  <c:v>52.0</c:v>
                </c:pt>
                <c:pt idx="507">
                  <c:v>50.0</c:v>
                </c:pt>
                <c:pt idx="508">
                  <c:v>57.0</c:v>
                </c:pt>
                <c:pt idx="509">
                  <c:v>47.0</c:v>
                </c:pt>
                <c:pt idx="510">
                  <c:v>45.0</c:v>
                </c:pt>
                <c:pt idx="511">
                  <c:v>50.0</c:v>
                </c:pt>
                <c:pt idx="512">
                  <c:v>41.0</c:v>
                </c:pt>
                <c:pt idx="513">
                  <c:v>55.0</c:v>
                </c:pt>
                <c:pt idx="514">
                  <c:v>46.0</c:v>
                </c:pt>
                <c:pt idx="515">
                  <c:v>52.0</c:v>
                </c:pt>
                <c:pt idx="516">
                  <c:v>54.0</c:v>
                </c:pt>
                <c:pt idx="517">
                  <c:v>49.0</c:v>
                </c:pt>
                <c:pt idx="518">
                  <c:v>34.0</c:v>
                </c:pt>
                <c:pt idx="519">
                  <c:v>46.0</c:v>
                </c:pt>
                <c:pt idx="520">
                  <c:v>41.0</c:v>
                </c:pt>
                <c:pt idx="521">
                  <c:v>52.0</c:v>
                </c:pt>
                <c:pt idx="522">
                  <c:v>49.0</c:v>
                </c:pt>
                <c:pt idx="523">
                  <c:v>50.0</c:v>
                </c:pt>
                <c:pt idx="524">
                  <c:v>51.0</c:v>
                </c:pt>
                <c:pt idx="525">
                  <c:v>61.0</c:v>
                </c:pt>
                <c:pt idx="526">
                  <c:v>52.0</c:v>
                </c:pt>
                <c:pt idx="527">
                  <c:v>38.0</c:v>
                </c:pt>
                <c:pt idx="528">
                  <c:v>62.0</c:v>
                </c:pt>
                <c:pt idx="529">
                  <c:v>51.0</c:v>
                </c:pt>
                <c:pt idx="530">
                  <c:v>47.0</c:v>
                </c:pt>
                <c:pt idx="531">
                  <c:v>63.0</c:v>
                </c:pt>
                <c:pt idx="532">
                  <c:v>59.0</c:v>
                </c:pt>
                <c:pt idx="533">
                  <c:v>48.0</c:v>
                </c:pt>
                <c:pt idx="534">
                  <c:v>60.0</c:v>
                </c:pt>
                <c:pt idx="535">
                  <c:v>41.0</c:v>
                </c:pt>
                <c:pt idx="536">
                  <c:v>48.0</c:v>
                </c:pt>
                <c:pt idx="537">
                  <c:v>42.0</c:v>
                </c:pt>
                <c:pt idx="538">
                  <c:v>47.0</c:v>
                </c:pt>
                <c:pt idx="539">
                  <c:v>53.0</c:v>
                </c:pt>
                <c:pt idx="540">
                  <c:v>47.0</c:v>
                </c:pt>
                <c:pt idx="541">
                  <c:v>52.0</c:v>
                </c:pt>
                <c:pt idx="542">
                  <c:v>44.0</c:v>
                </c:pt>
                <c:pt idx="543">
                  <c:v>64.0</c:v>
                </c:pt>
                <c:pt idx="544">
                  <c:v>47.0</c:v>
                </c:pt>
                <c:pt idx="545">
                  <c:v>58.0</c:v>
                </c:pt>
                <c:pt idx="546">
                  <c:v>48.0</c:v>
                </c:pt>
                <c:pt idx="547">
                  <c:v>52.0</c:v>
                </c:pt>
                <c:pt idx="548">
                  <c:v>50.0</c:v>
                </c:pt>
                <c:pt idx="549">
                  <c:v>53.0</c:v>
                </c:pt>
                <c:pt idx="550">
                  <c:v>43.0</c:v>
                </c:pt>
                <c:pt idx="551">
                  <c:v>56.0</c:v>
                </c:pt>
                <c:pt idx="552">
                  <c:v>45.0</c:v>
                </c:pt>
                <c:pt idx="553">
                  <c:v>45.0</c:v>
                </c:pt>
                <c:pt idx="554">
                  <c:v>59.0</c:v>
                </c:pt>
                <c:pt idx="555">
                  <c:v>54.0</c:v>
                </c:pt>
                <c:pt idx="556">
                  <c:v>64.0</c:v>
                </c:pt>
                <c:pt idx="557">
                  <c:v>50.0</c:v>
                </c:pt>
                <c:pt idx="558">
                  <c:v>54.0</c:v>
                </c:pt>
                <c:pt idx="559">
                  <c:v>49.0</c:v>
                </c:pt>
                <c:pt idx="560">
                  <c:v>47.0</c:v>
                </c:pt>
                <c:pt idx="561">
                  <c:v>53.0</c:v>
                </c:pt>
                <c:pt idx="562">
                  <c:v>43.0</c:v>
                </c:pt>
                <c:pt idx="563">
                  <c:v>60.0</c:v>
                </c:pt>
                <c:pt idx="564">
                  <c:v>54.0</c:v>
                </c:pt>
                <c:pt idx="565">
                  <c:v>49.0</c:v>
                </c:pt>
                <c:pt idx="566">
                  <c:v>57.0</c:v>
                </c:pt>
                <c:pt idx="567">
                  <c:v>51.0</c:v>
                </c:pt>
                <c:pt idx="568">
                  <c:v>55.0</c:v>
                </c:pt>
                <c:pt idx="569">
                  <c:v>53.0</c:v>
                </c:pt>
                <c:pt idx="570">
                  <c:v>51.0</c:v>
                </c:pt>
                <c:pt idx="571">
                  <c:v>54.0</c:v>
                </c:pt>
                <c:pt idx="572">
                  <c:v>51.0</c:v>
                </c:pt>
                <c:pt idx="573">
                  <c:v>61.0</c:v>
                </c:pt>
                <c:pt idx="574">
                  <c:v>49.0</c:v>
                </c:pt>
                <c:pt idx="575">
                  <c:v>53.0</c:v>
                </c:pt>
                <c:pt idx="576">
                  <c:v>53.0</c:v>
                </c:pt>
                <c:pt idx="577">
                  <c:v>58.0</c:v>
                </c:pt>
                <c:pt idx="578">
                  <c:v>53.0</c:v>
                </c:pt>
                <c:pt idx="579">
                  <c:v>47.0</c:v>
                </c:pt>
                <c:pt idx="580">
                  <c:v>49.0</c:v>
                </c:pt>
                <c:pt idx="581">
                  <c:v>53.0</c:v>
                </c:pt>
                <c:pt idx="582">
                  <c:v>58.0</c:v>
                </c:pt>
                <c:pt idx="583">
                  <c:v>38.0</c:v>
                </c:pt>
                <c:pt idx="584">
                  <c:v>56.0</c:v>
                </c:pt>
                <c:pt idx="585">
                  <c:v>50.0</c:v>
                </c:pt>
                <c:pt idx="586">
                  <c:v>48.0</c:v>
                </c:pt>
                <c:pt idx="587">
                  <c:v>64.0</c:v>
                </c:pt>
                <c:pt idx="588">
                  <c:v>59.0</c:v>
                </c:pt>
                <c:pt idx="589">
                  <c:v>48.0</c:v>
                </c:pt>
                <c:pt idx="590">
                  <c:v>49.0</c:v>
                </c:pt>
                <c:pt idx="591">
                  <c:v>51.0</c:v>
                </c:pt>
                <c:pt idx="592">
                  <c:v>46.0</c:v>
                </c:pt>
                <c:pt idx="593">
                  <c:v>48.0</c:v>
                </c:pt>
                <c:pt idx="594">
                  <c:v>47.0</c:v>
                </c:pt>
                <c:pt idx="595">
                  <c:v>51.0</c:v>
                </c:pt>
                <c:pt idx="596">
                  <c:v>60.0</c:v>
                </c:pt>
                <c:pt idx="597">
                  <c:v>55.0</c:v>
                </c:pt>
                <c:pt idx="598">
                  <c:v>54.0</c:v>
                </c:pt>
                <c:pt idx="599">
                  <c:v>57.0</c:v>
                </c:pt>
                <c:pt idx="600">
                  <c:v>56.0</c:v>
                </c:pt>
                <c:pt idx="601">
                  <c:v>65.0</c:v>
                </c:pt>
                <c:pt idx="602">
                  <c:v>52.0</c:v>
                </c:pt>
                <c:pt idx="603">
                  <c:v>59.0</c:v>
                </c:pt>
                <c:pt idx="604">
                  <c:v>49.0</c:v>
                </c:pt>
                <c:pt idx="605">
                  <c:v>55.0</c:v>
                </c:pt>
                <c:pt idx="606">
                  <c:v>55.0</c:v>
                </c:pt>
                <c:pt idx="607">
                  <c:v>59.0</c:v>
                </c:pt>
                <c:pt idx="608">
                  <c:v>42.0</c:v>
                </c:pt>
                <c:pt idx="609">
                  <c:v>52.0</c:v>
                </c:pt>
                <c:pt idx="610">
                  <c:v>51.0</c:v>
                </c:pt>
                <c:pt idx="611">
                  <c:v>54.0</c:v>
                </c:pt>
                <c:pt idx="612">
                  <c:v>52.0</c:v>
                </c:pt>
                <c:pt idx="613">
                  <c:v>53.0</c:v>
                </c:pt>
                <c:pt idx="614">
                  <c:v>40.0</c:v>
                </c:pt>
                <c:pt idx="615">
                  <c:v>56.0</c:v>
                </c:pt>
                <c:pt idx="616">
                  <c:v>45.0</c:v>
                </c:pt>
                <c:pt idx="617">
                  <c:v>46.0</c:v>
                </c:pt>
                <c:pt idx="618">
                  <c:v>51.0</c:v>
                </c:pt>
                <c:pt idx="619">
                  <c:v>58.0</c:v>
                </c:pt>
                <c:pt idx="620">
                  <c:v>52.0</c:v>
                </c:pt>
                <c:pt idx="621">
                  <c:v>52.0</c:v>
                </c:pt>
                <c:pt idx="622">
                  <c:v>54.0</c:v>
                </c:pt>
                <c:pt idx="623">
                  <c:v>50.0</c:v>
                </c:pt>
                <c:pt idx="624">
                  <c:v>59.0</c:v>
                </c:pt>
                <c:pt idx="625">
                  <c:v>53.0</c:v>
                </c:pt>
                <c:pt idx="626">
                  <c:v>61.0</c:v>
                </c:pt>
                <c:pt idx="627">
                  <c:v>47.0</c:v>
                </c:pt>
                <c:pt idx="628">
                  <c:v>58.0</c:v>
                </c:pt>
                <c:pt idx="629">
                  <c:v>53.0</c:v>
                </c:pt>
                <c:pt idx="630">
                  <c:v>55.0</c:v>
                </c:pt>
                <c:pt idx="631">
                  <c:v>57.0</c:v>
                </c:pt>
                <c:pt idx="632">
                  <c:v>63.0</c:v>
                </c:pt>
                <c:pt idx="633">
                  <c:v>55.0</c:v>
                </c:pt>
                <c:pt idx="634">
                  <c:v>61.0</c:v>
                </c:pt>
                <c:pt idx="635">
                  <c:v>56.0</c:v>
                </c:pt>
                <c:pt idx="636">
                  <c:v>59.0</c:v>
                </c:pt>
                <c:pt idx="637">
                  <c:v>59.0</c:v>
                </c:pt>
                <c:pt idx="638">
                  <c:v>59.0</c:v>
                </c:pt>
                <c:pt idx="639">
                  <c:v>60.0</c:v>
                </c:pt>
                <c:pt idx="640">
                  <c:v>53.0</c:v>
                </c:pt>
                <c:pt idx="641">
                  <c:v>50.0</c:v>
                </c:pt>
                <c:pt idx="642">
                  <c:v>52.0</c:v>
                </c:pt>
                <c:pt idx="643">
                  <c:v>55.0</c:v>
                </c:pt>
                <c:pt idx="644">
                  <c:v>49.0</c:v>
                </c:pt>
                <c:pt idx="645">
                  <c:v>68.0</c:v>
                </c:pt>
                <c:pt idx="646">
                  <c:v>49.0</c:v>
                </c:pt>
                <c:pt idx="647">
                  <c:v>49.0</c:v>
                </c:pt>
                <c:pt idx="648">
                  <c:v>52.0</c:v>
                </c:pt>
                <c:pt idx="649">
                  <c:v>63.0</c:v>
                </c:pt>
                <c:pt idx="650">
                  <c:v>56.0</c:v>
                </c:pt>
                <c:pt idx="651">
                  <c:v>50.0</c:v>
                </c:pt>
                <c:pt idx="652">
                  <c:v>59.0</c:v>
                </c:pt>
                <c:pt idx="653">
                  <c:v>53.0</c:v>
                </c:pt>
                <c:pt idx="654">
                  <c:v>59.0</c:v>
                </c:pt>
                <c:pt idx="655">
                  <c:v>52.0</c:v>
                </c:pt>
                <c:pt idx="656">
                  <c:v>52.0</c:v>
                </c:pt>
                <c:pt idx="657">
                  <c:v>51.0</c:v>
                </c:pt>
                <c:pt idx="658">
                  <c:v>48.0</c:v>
                </c:pt>
                <c:pt idx="659">
                  <c:v>53.0</c:v>
                </c:pt>
                <c:pt idx="660">
                  <c:v>57.0</c:v>
                </c:pt>
                <c:pt idx="661">
                  <c:v>59.0</c:v>
                </c:pt>
                <c:pt idx="662">
                  <c:v>55.0</c:v>
                </c:pt>
                <c:pt idx="663">
                  <c:v>46.0</c:v>
                </c:pt>
                <c:pt idx="664">
                  <c:v>50.0</c:v>
                </c:pt>
                <c:pt idx="665">
                  <c:v>58.0</c:v>
                </c:pt>
                <c:pt idx="666">
                  <c:v>52.0</c:v>
                </c:pt>
                <c:pt idx="667">
                  <c:v>50.0</c:v>
                </c:pt>
                <c:pt idx="668">
                  <c:v>62.0</c:v>
                </c:pt>
                <c:pt idx="669">
                  <c:v>49.0</c:v>
                </c:pt>
                <c:pt idx="670">
                  <c:v>59.0</c:v>
                </c:pt>
                <c:pt idx="671">
                  <c:v>54.0</c:v>
                </c:pt>
                <c:pt idx="672">
                  <c:v>54.0</c:v>
                </c:pt>
                <c:pt idx="673">
                  <c:v>47.0</c:v>
                </c:pt>
                <c:pt idx="674">
                  <c:v>46.0</c:v>
                </c:pt>
                <c:pt idx="675">
                  <c:v>60.0</c:v>
                </c:pt>
                <c:pt idx="676">
                  <c:v>62.0</c:v>
                </c:pt>
                <c:pt idx="677">
                  <c:v>54.0</c:v>
                </c:pt>
                <c:pt idx="678">
                  <c:v>51.0</c:v>
                </c:pt>
                <c:pt idx="679">
                  <c:v>46.0</c:v>
                </c:pt>
                <c:pt idx="680">
                  <c:v>55.0</c:v>
                </c:pt>
                <c:pt idx="681">
                  <c:v>60.0</c:v>
                </c:pt>
                <c:pt idx="682">
                  <c:v>57.0</c:v>
                </c:pt>
                <c:pt idx="683">
                  <c:v>65.0</c:v>
                </c:pt>
                <c:pt idx="684">
                  <c:v>69.0</c:v>
                </c:pt>
                <c:pt idx="685">
                  <c:v>50.0</c:v>
                </c:pt>
                <c:pt idx="686">
                  <c:v>57.0</c:v>
                </c:pt>
                <c:pt idx="687">
                  <c:v>55.0</c:v>
                </c:pt>
                <c:pt idx="688">
                  <c:v>52.0</c:v>
                </c:pt>
                <c:pt idx="689">
                  <c:v>55.0</c:v>
                </c:pt>
                <c:pt idx="690">
                  <c:v>50.0</c:v>
                </c:pt>
                <c:pt idx="691">
                  <c:v>60.0</c:v>
                </c:pt>
                <c:pt idx="692">
                  <c:v>51.0</c:v>
                </c:pt>
                <c:pt idx="693">
                  <c:v>46.0</c:v>
                </c:pt>
                <c:pt idx="694">
                  <c:v>66.0</c:v>
                </c:pt>
                <c:pt idx="695">
                  <c:v>55.0</c:v>
                </c:pt>
                <c:pt idx="696">
                  <c:v>59.0</c:v>
                </c:pt>
                <c:pt idx="697">
                  <c:v>52.0</c:v>
                </c:pt>
                <c:pt idx="698">
                  <c:v>58.0</c:v>
                </c:pt>
                <c:pt idx="699">
                  <c:v>57.0</c:v>
                </c:pt>
                <c:pt idx="700">
                  <c:v>51.0</c:v>
                </c:pt>
                <c:pt idx="701">
                  <c:v>55.0</c:v>
                </c:pt>
                <c:pt idx="702">
                  <c:v>51.0</c:v>
                </c:pt>
                <c:pt idx="703">
                  <c:v>56.0</c:v>
                </c:pt>
                <c:pt idx="704">
                  <c:v>58.0</c:v>
                </c:pt>
                <c:pt idx="705">
                  <c:v>56.0</c:v>
                </c:pt>
                <c:pt idx="706">
                  <c:v>57.0</c:v>
                </c:pt>
                <c:pt idx="707">
                  <c:v>62.0</c:v>
                </c:pt>
                <c:pt idx="708">
                  <c:v>60.0</c:v>
                </c:pt>
                <c:pt idx="709">
                  <c:v>70.0</c:v>
                </c:pt>
                <c:pt idx="710">
                  <c:v>57.0</c:v>
                </c:pt>
                <c:pt idx="711">
                  <c:v>55.0</c:v>
                </c:pt>
                <c:pt idx="712">
                  <c:v>58.0</c:v>
                </c:pt>
                <c:pt idx="713">
                  <c:v>57.0</c:v>
                </c:pt>
                <c:pt idx="714">
                  <c:v>47.0</c:v>
                </c:pt>
                <c:pt idx="715">
                  <c:v>58.0</c:v>
                </c:pt>
                <c:pt idx="716">
                  <c:v>64.0</c:v>
                </c:pt>
                <c:pt idx="717">
                  <c:v>55.0</c:v>
                </c:pt>
                <c:pt idx="718">
                  <c:v>63.0</c:v>
                </c:pt>
                <c:pt idx="719">
                  <c:v>67.0</c:v>
                </c:pt>
                <c:pt idx="720">
                  <c:v>56.0</c:v>
                </c:pt>
                <c:pt idx="721">
                  <c:v>52.0</c:v>
                </c:pt>
                <c:pt idx="722">
                  <c:v>63.0</c:v>
                </c:pt>
                <c:pt idx="723">
                  <c:v>55.0</c:v>
                </c:pt>
                <c:pt idx="724">
                  <c:v>55.0</c:v>
                </c:pt>
                <c:pt idx="725">
                  <c:v>62.0</c:v>
                </c:pt>
                <c:pt idx="726">
                  <c:v>62.0</c:v>
                </c:pt>
                <c:pt idx="727">
                  <c:v>67.0</c:v>
                </c:pt>
                <c:pt idx="728">
                  <c:v>56.0</c:v>
                </c:pt>
                <c:pt idx="729">
                  <c:v>58.0</c:v>
                </c:pt>
                <c:pt idx="730">
                  <c:v>54.0</c:v>
                </c:pt>
                <c:pt idx="731">
                  <c:v>56.0</c:v>
                </c:pt>
                <c:pt idx="732">
                  <c:v>61.0</c:v>
                </c:pt>
                <c:pt idx="733">
                  <c:v>56.0</c:v>
                </c:pt>
                <c:pt idx="734">
                  <c:v>62.0</c:v>
                </c:pt>
                <c:pt idx="735">
                  <c:v>60.0</c:v>
                </c:pt>
                <c:pt idx="736">
                  <c:v>60.0</c:v>
                </c:pt>
                <c:pt idx="737">
                  <c:v>52.0</c:v>
                </c:pt>
                <c:pt idx="738">
                  <c:v>50.0</c:v>
                </c:pt>
                <c:pt idx="739">
                  <c:v>57.0</c:v>
                </c:pt>
                <c:pt idx="740">
                  <c:v>53.0</c:v>
                </c:pt>
                <c:pt idx="741">
                  <c:v>70.0</c:v>
                </c:pt>
                <c:pt idx="742">
                  <c:v>60.0</c:v>
                </c:pt>
                <c:pt idx="743">
                  <c:v>60.0</c:v>
                </c:pt>
                <c:pt idx="744">
                  <c:v>54.0</c:v>
                </c:pt>
                <c:pt idx="745">
                  <c:v>48.0</c:v>
                </c:pt>
                <c:pt idx="746">
                  <c:v>62.0</c:v>
                </c:pt>
                <c:pt idx="747">
                  <c:v>52.0</c:v>
                </c:pt>
                <c:pt idx="748">
                  <c:v>62.0</c:v>
                </c:pt>
                <c:pt idx="749">
                  <c:v>58.0</c:v>
                </c:pt>
                <c:pt idx="750">
                  <c:v>69.0</c:v>
                </c:pt>
                <c:pt idx="751">
                  <c:v>52.0</c:v>
                </c:pt>
                <c:pt idx="752">
                  <c:v>62.0</c:v>
                </c:pt>
                <c:pt idx="753">
                  <c:v>63.0</c:v>
                </c:pt>
                <c:pt idx="754">
                  <c:v>61.0</c:v>
                </c:pt>
                <c:pt idx="755">
                  <c:v>66.0</c:v>
                </c:pt>
                <c:pt idx="756">
                  <c:v>51.0</c:v>
                </c:pt>
                <c:pt idx="757">
                  <c:v>64.0</c:v>
                </c:pt>
                <c:pt idx="758">
                  <c:v>64.0</c:v>
                </c:pt>
                <c:pt idx="759">
                  <c:v>58.0</c:v>
                </c:pt>
                <c:pt idx="760">
                  <c:v>64.0</c:v>
                </c:pt>
                <c:pt idx="761">
                  <c:v>56.0</c:v>
                </c:pt>
                <c:pt idx="762">
                  <c:v>68.0</c:v>
                </c:pt>
                <c:pt idx="763">
                  <c:v>53.0</c:v>
                </c:pt>
                <c:pt idx="764">
                  <c:v>59.0</c:v>
                </c:pt>
                <c:pt idx="765">
                  <c:v>65.0</c:v>
                </c:pt>
                <c:pt idx="766">
                  <c:v>59.0</c:v>
                </c:pt>
                <c:pt idx="767">
                  <c:v>52.0</c:v>
                </c:pt>
                <c:pt idx="768">
                  <c:v>59.0</c:v>
                </c:pt>
                <c:pt idx="769">
                  <c:v>55.0</c:v>
                </c:pt>
                <c:pt idx="770">
                  <c:v>60.0</c:v>
                </c:pt>
                <c:pt idx="771">
                  <c:v>66.0</c:v>
                </c:pt>
                <c:pt idx="772">
                  <c:v>61.0</c:v>
                </c:pt>
                <c:pt idx="773">
                  <c:v>67.0</c:v>
                </c:pt>
                <c:pt idx="774">
                  <c:v>65.0</c:v>
                </c:pt>
                <c:pt idx="775">
                  <c:v>57.0</c:v>
                </c:pt>
                <c:pt idx="776">
                  <c:v>61.0</c:v>
                </c:pt>
                <c:pt idx="777">
                  <c:v>64.0</c:v>
                </c:pt>
                <c:pt idx="778">
                  <c:v>55.0</c:v>
                </c:pt>
                <c:pt idx="779">
                  <c:v>65.0</c:v>
                </c:pt>
                <c:pt idx="780">
                  <c:v>57.0</c:v>
                </c:pt>
                <c:pt idx="781">
                  <c:v>63.0</c:v>
                </c:pt>
                <c:pt idx="782">
                  <c:v>70.0</c:v>
                </c:pt>
                <c:pt idx="783">
                  <c:v>62.0</c:v>
                </c:pt>
                <c:pt idx="784">
                  <c:v>62.0</c:v>
                </c:pt>
                <c:pt idx="785">
                  <c:v>62.0</c:v>
                </c:pt>
                <c:pt idx="786">
                  <c:v>65.0</c:v>
                </c:pt>
                <c:pt idx="787">
                  <c:v>59.0</c:v>
                </c:pt>
                <c:pt idx="788">
                  <c:v>63.0</c:v>
                </c:pt>
                <c:pt idx="789">
                  <c:v>63.0</c:v>
                </c:pt>
                <c:pt idx="790">
                  <c:v>60.0</c:v>
                </c:pt>
                <c:pt idx="791">
                  <c:v>57.0</c:v>
                </c:pt>
                <c:pt idx="792">
                  <c:v>51.0</c:v>
                </c:pt>
                <c:pt idx="793">
                  <c:v>51.0</c:v>
                </c:pt>
                <c:pt idx="794">
                  <c:v>58.0</c:v>
                </c:pt>
                <c:pt idx="795">
                  <c:v>56.0</c:v>
                </c:pt>
                <c:pt idx="796">
                  <c:v>49.0</c:v>
                </c:pt>
                <c:pt idx="797">
                  <c:v>63.0</c:v>
                </c:pt>
                <c:pt idx="798">
                  <c:v>60.0</c:v>
                </c:pt>
                <c:pt idx="799">
                  <c:v>62.0</c:v>
                </c:pt>
                <c:pt idx="800">
                  <c:v>55.0</c:v>
                </c:pt>
                <c:pt idx="801">
                  <c:v>66.0</c:v>
                </c:pt>
                <c:pt idx="802">
                  <c:v>57.0</c:v>
                </c:pt>
                <c:pt idx="803">
                  <c:v>63.0</c:v>
                </c:pt>
                <c:pt idx="804">
                  <c:v>62.0</c:v>
                </c:pt>
                <c:pt idx="805">
                  <c:v>60.0</c:v>
                </c:pt>
                <c:pt idx="806">
                  <c:v>76.0</c:v>
                </c:pt>
                <c:pt idx="807">
                  <c:v>65.0</c:v>
                </c:pt>
                <c:pt idx="808">
                  <c:v>66.0</c:v>
                </c:pt>
                <c:pt idx="809">
                  <c:v>67.0</c:v>
                </c:pt>
                <c:pt idx="810">
                  <c:v>54.0</c:v>
                </c:pt>
                <c:pt idx="811">
                  <c:v>60.0</c:v>
                </c:pt>
                <c:pt idx="812">
                  <c:v>56.0</c:v>
                </c:pt>
                <c:pt idx="813">
                  <c:v>74.0</c:v>
                </c:pt>
                <c:pt idx="814">
                  <c:v>64.0</c:v>
                </c:pt>
                <c:pt idx="815">
                  <c:v>68.0</c:v>
                </c:pt>
                <c:pt idx="816">
                  <c:v>57.0</c:v>
                </c:pt>
                <c:pt idx="817">
                  <c:v>69.0</c:v>
                </c:pt>
                <c:pt idx="818">
                  <c:v>67.0</c:v>
                </c:pt>
                <c:pt idx="819">
                  <c:v>55.0</c:v>
                </c:pt>
                <c:pt idx="820">
                  <c:v>55.0</c:v>
                </c:pt>
                <c:pt idx="821">
                  <c:v>66.0</c:v>
                </c:pt>
                <c:pt idx="822">
                  <c:v>61.0</c:v>
                </c:pt>
                <c:pt idx="823">
                  <c:v>56.0</c:v>
                </c:pt>
                <c:pt idx="824">
                  <c:v>57.0</c:v>
                </c:pt>
                <c:pt idx="825">
                  <c:v>61.0</c:v>
                </c:pt>
                <c:pt idx="826">
                  <c:v>51.0</c:v>
                </c:pt>
                <c:pt idx="827">
                  <c:v>62.0</c:v>
                </c:pt>
                <c:pt idx="828">
                  <c:v>61.0</c:v>
                </c:pt>
                <c:pt idx="829">
                  <c:v>51.0</c:v>
                </c:pt>
                <c:pt idx="830">
                  <c:v>72.0</c:v>
                </c:pt>
                <c:pt idx="831">
                  <c:v>63.0</c:v>
                </c:pt>
                <c:pt idx="832">
                  <c:v>65.0</c:v>
                </c:pt>
                <c:pt idx="833">
                  <c:v>69.0</c:v>
                </c:pt>
                <c:pt idx="834">
                  <c:v>68.0</c:v>
                </c:pt>
                <c:pt idx="835">
                  <c:v>77.0</c:v>
                </c:pt>
                <c:pt idx="836">
                  <c:v>62.0</c:v>
                </c:pt>
                <c:pt idx="837">
                  <c:v>70.0</c:v>
                </c:pt>
                <c:pt idx="838">
                  <c:v>59.0</c:v>
                </c:pt>
                <c:pt idx="839">
                  <c:v>71.0</c:v>
                </c:pt>
                <c:pt idx="840">
                  <c:v>53.0</c:v>
                </c:pt>
                <c:pt idx="841">
                  <c:v>64.0</c:v>
                </c:pt>
                <c:pt idx="842">
                  <c:v>74.0</c:v>
                </c:pt>
                <c:pt idx="843">
                  <c:v>56.0</c:v>
                </c:pt>
                <c:pt idx="844">
                  <c:v>61.0</c:v>
                </c:pt>
                <c:pt idx="845">
                  <c:v>59.0</c:v>
                </c:pt>
                <c:pt idx="846">
                  <c:v>64.0</c:v>
                </c:pt>
                <c:pt idx="847">
                  <c:v>69.0</c:v>
                </c:pt>
                <c:pt idx="848">
                  <c:v>68.0</c:v>
                </c:pt>
                <c:pt idx="849">
                  <c:v>62.0</c:v>
                </c:pt>
                <c:pt idx="850">
                  <c:v>72.0</c:v>
                </c:pt>
                <c:pt idx="851">
                  <c:v>65.0</c:v>
                </c:pt>
                <c:pt idx="852">
                  <c:v>71.0</c:v>
                </c:pt>
                <c:pt idx="853">
                  <c:v>68.0</c:v>
                </c:pt>
                <c:pt idx="854">
                  <c:v>75.0</c:v>
                </c:pt>
                <c:pt idx="855">
                  <c:v>65.0</c:v>
                </c:pt>
                <c:pt idx="856">
                  <c:v>69.0</c:v>
                </c:pt>
                <c:pt idx="857">
                  <c:v>63.0</c:v>
                </c:pt>
                <c:pt idx="858">
                  <c:v>65.0</c:v>
                </c:pt>
                <c:pt idx="859">
                  <c:v>65.0</c:v>
                </c:pt>
                <c:pt idx="860">
                  <c:v>66.0</c:v>
                </c:pt>
                <c:pt idx="861">
                  <c:v>67.0</c:v>
                </c:pt>
                <c:pt idx="862">
                  <c:v>64.0</c:v>
                </c:pt>
                <c:pt idx="863">
                  <c:v>58.0</c:v>
                </c:pt>
                <c:pt idx="864">
                  <c:v>63.0</c:v>
                </c:pt>
                <c:pt idx="865">
                  <c:v>64.0</c:v>
                </c:pt>
                <c:pt idx="866">
                  <c:v>56.0</c:v>
                </c:pt>
                <c:pt idx="867">
                  <c:v>65.0</c:v>
                </c:pt>
                <c:pt idx="868">
                  <c:v>57.0</c:v>
                </c:pt>
                <c:pt idx="869">
                  <c:v>66.0</c:v>
                </c:pt>
                <c:pt idx="870">
                  <c:v>60.0</c:v>
                </c:pt>
                <c:pt idx="871">
                  <c:v>70.0</c:v>
                </c:pt>
                <c:pt idx="872">
                  <c:v>64.0</c:v>
                </c:pt>
                <c:pt idx="873">
                  <c:v>55.0</c:v>
                </c:pt>
                <c:pt idx="874">
                  <c:v>63.0</c:v>
                </c:pt>
                <c:pt idx="875">
                  <c:v>58.0</c:v>
                </c:pt>
                <c:pt idx="876">
                  <c:v>73.0</c:v>
                </c:pt>
                <c:pt idx="877">
                  <c:v>54.0</c:v>
                </c:pt>
                <c:pt idx="878">
                  <c:v>65.0</c:v>
                </c:pt>
                <c:pt idx="879">
                  <c:v>68.0</c:v>
                </c:pt>
                <c:pt idx="880">
                  <c:v>72.0</c:v>
                </c:pt>
                <c:pt idx="881">
                  <c:v>77.0</c:v>
                </c:pt>
                <c:pt idx="882">
                  <c:v>77.0</c:v>
                </c:pt>
                <c:pt idx="883">
                  <c:v>57.0</c:v>
                </c:pt>
                <c:pt idx="884">
                  <c:v>75.0</c:v>
                </c:pt>
                <c:pt idx="885">
                  <c:v>65.0</c:v>
                </c:pt>
                <c:pt idx="886">
                  <c:v>67.0</c:v>
                </c:pt>
                <c:pt idx="887">
                  <c:v>61.0</c:v>
                </c:pt>
                <c:pt idx="888">
                  <c:v>61.0</c:v>
                </c:pt>
                <c:pt idx="889">
                  <c:v>68.0</c:v>
                </c:pt>
                <c:pt idx="890">
                  <c:v>71.0</c:v>
                </c:pt>
                <c:pt idx="891">
                  <c:v>71.0</c:v>
                </c:pt>
                <c:pt idx="892">
                  <c:v>67.0</c:v>
                </c:pt>
                <c:pt idx="893">
                  <c:v>59.0</c:v>
                </c:pt>
                <c:pt idx="894">
                  <c:v>66.0</c:v>
                </c:pt>
                <c:pt idx="895">
                  <c:v>69.0</c:v>
                </c:pt>
                <c:pt idx="896">
                  <c:v>67.0</c:v>
                </c:pt>
                <c:pt idx="897">
                  <c:v>57.0</c:v>
                </c:pt>
                <c:pt idx="898">
                  <c:v>71.0</c:v>
                </c:pt>
                <c:pt idx="899">
                  <c:v>70.0</c:v>
                </c:pt>
                <c:pt idx="900">
                  <c:v>72.0</c:v>
                </c:pt>
                <c:pt idx="901">
                  <c:v>60.0</c:v>
                </c:pt>
                <c:pt idx="902">
                  <c:v>63.0</c:v>
                </c:pt>
                <c:pt idx="903">
                  <c:v>77.0</c:v>
                </c:pt>
                <c:pt idx="904">
                  <c:v>66.0</c:v>
                </c:pt>
                <c:pt idx="905">
                  <c:v>77.0</c:v>
                </c:pt>
                <c:pt idx="906">
                  <c:v>64.0</c:v>
                </c:pt>
                <c:pt idx="907">
                  <c:v>62.0</c:v>
                </c:pt>
                <c:pt idx="908">
                  <c:v>76.0</c:v>
                </c:pt>
                <c:pt idx="909">
                  <c:v>70.0</c:v>
                </c:pt>
                <c:pt idx="910">
                  <c:v>67.0</c:v>
                </c:pt>
                <c:pt idx="911">
                  <c:v>80.0</c:v>
                </c:pt>
                <c:pt idx="912">
                  <c:v>78.0</c:v>
                </c:pt>
                <c:pt idx="913">
                  <c:v>66.0</c:v>
                </c:pt>
                <c:pt idx="914">
                  <c:v>68.0</c:v>
                </c:pt>
                <c:pt idx="915">
                  <c:v>68.0</c:v>
                </c:pt>
                <c:pt idx="916">
                  <c:v>71.0</c:v>
                </c:pt>
                <c:pt idx="917">
                  <c:v>80.0</c:v>
                </c:pt>
                <c:pt idx="918">
                  <c:v>80.0</c:v>
                </c:pt>
                <c:pt idx="919">
                  <c:v>69.0</c:v>
                </c:pt>
                <c:pt idx="920">
                  <c:v>63.0</c:v>
                </c:pt>
                <c:pt idx="921">
                  <c:v>72.0</c:v>
                </c:pt>
                <c:pt idx="922">
                  <c:v>83.0</c:v>
                </c:pt>
                <c:pt idx="923">
                  <c:v>71.0</c:v>
                </c:pt>
                <c:pt idx="924">
                  <c:v>68.0</c:v>
                </c:pt>
                <c:pt idx="925">
                  <c:v>68.0</c:v>
                </c:pt>
                <c:pt idx="926">
                  <c:v>66.0</c:v>
                </c:pt>
                <c:pt idx="927">
                  <c:v>69.0</c:v>
                </c:pt>
                <c:pt idx="928">
                  <c:v>69.0</c:v>
                </c:pt>
                <c:pt idx="929">
                  <c:v>63.0</c:v>
                </c:pt>
                <c:pt idx="930">
                  <c:v>63.0</c:v>
                </c:pt>
                <c:pt idx="931">
                  <c:v>68.0</c:v>
                </c:pt>
                <c:pt idx="932">
                  <c:v>65.0</c:v>
                </c:pt>
                <c:pt idx="933">
                  <c:v>69.0</c:v>
                </c:pt>
                <c:pt idx="934">
                  <c:v>68.0</c:v>
                </c:pt>
                <c:pt idx="935">
                  <c:v>74.0</c:v>
                </c:pt>
                <c:pt idx="936">
                  <c:v>66.0</c:v>
                </c:pt>
                <c:pt idx="937">
                  <c:v>70.0</c:v>
                </c:pt>
                <c:pt idx="938">
                  <c:v>74.0</c:v>
                </c:pt>
                <c:pt idx="939">
                  <c:v>72.0</c:v>
                </c:pt>
                <c:pt idx="940">
                  <c:v>76.0</c:v>
                </c:pt>
                <c:pt idx="941">
                  <c:v>66.0</c:v>
                </c:pt>
                <c:pt idx="942">
                  <c:v>73.0</c:v>
                </c:pt>
                <c:pt idx="943">
                  <c:v>72.0</c:v>
                </c:pt>
                <c:pt idx="944">
                  <c:v>73.0</c:v>
                </c:pt>
                <c:pt idx="945">
                  <c:v>77.0</c:v>
                </c:pt>
                <c:pt idx="946">
                  <c:v>64.0</c:v>
                </c:pt>
                <c:pt idx="947">
                  <c:v>78.0</c:v>
                </c:pt>
                <c:pt idx="948">
                  <c:v>73.0</c:v>
                </c:pt>
                <c:pt idx="949">
                  <c:v>72.0</c:v>
                </c:pt>
                <c:pt idx="950">
                  <c:v>67.0</c:v>
                </c:pt>
                <c:pt idx="951">
                  <c:v>68.0</c:v>
                </c:pt>
                <c:pt idx="952">
                  <c:v>72.0</c:v>
                </c:pt>
                <c:pt idx="953">
                  <c:v>69.0</c:v>
                </c:pt>
                <c:pt idx="954">
                  <c:v>76.0</c:v>
                </c:pt>
                <c:pt idx="955">
                  <c:v>81.0</c:v>
                </c:pt>
                <c:pt idx="956">
                  <c:v>76.0</c:v>
                </c:pt>
                <c:pt idx="957">
                  <c:v>64.0</c:v>
                </c:pt>
                <c:pt idx="958">
                  <c:v>82.0</c:v>
                </c:pt>
                <c:pt idx="959">
                  <c:v>63.0</c:v>
                </c:pt>
                <c:pt idx="960">
                  <c:v>77.0</c:v>
                </c:pt>
                <c:pt idx="961">
                  <c:v>79.0</c:v>
                </c:pt>
                <c:pt idx="962">
                  <c:v>79.0</c:v>
                </c:pt>
                <c:pt idx="963">
                  <c:v>78.0</c:v>
                </c:pt>
                <c:pt idx="964">
                  <c:v>74.0</c:v>
                </c:pt>
                <c:pt idx="965">
                  <c:v>80.0</c:v>
                </c:pt>
                <c:pt idx="966">
                  <c:v>79.0</c:v>
                </c:pt>
                <c:pt idx="967">
                  <c:v>70.0</c:v>
                </c:pt>
                <c:pt idx="968">
                  <c:v>78.0</c:v>
                </c:pt>
                <c:pt idx="969">
                  <c:v>74.0</c:v>
                </c:pt>
                <c:pt idx="970">
                  <c:v>75.0</c:v>
                </c:pt>
                <c:pt idx="971">
                  <c:v>77.0</c:v>
                </c:pt>
                <c:pt idx="972">
                  <c:v>82.0</c:v>
                </c:pt>
                <c:pt idx="973">
                  <c:v>80.0</c:v>
                </c:pt>
                <c:pt idx="974">
                  <c:v>76.0</c:v>
                </c:pt>
                <c:pt idx="975">
                  <c:v>75.0</c:v>
                </c:pt>
                <c:pt idx="976">
                  <c:v>79.0</c:v>
                </c:pt>
                <c:pt idx="977">
                  <c:v>85.0</c:v>
                </c:pt>
                <c:pt idx="978">
                  <c:v>86.0</c:v>
                </c:pt>
                <c:pt idx="979">
                  <c:v>70.0</c:v>
                </c:pt>
                <c:pt idx="980">
                  <c:v>71.0</c:v>
                </c:pt>
                <c:pt idx="981">
                  <c:v>83.0</c:v>
                </c:pt>
                <c:pt idx="982">
                  <c:v>71.0</c:v>
                </c:pt>
                <c:pt idx="983">
                  <c:v>69.0</c:v>
                </c:pt>
                <c:pt idx="984">
                  <c:v>82.0</c:v>
                </c:pt>
                <c:pt idx="985">
                  <c:v>83.0</c:v>
                </c:pt>
                <c:pt idx="986">
                  <c:v>78.0</c:v>
                </c:pt>
                <c:pt idx="987">
                  <c:v>76.0</c:v>
                </c:pt>
                <c:pt idx="988">
                  <c:v>80.0</c:v>
                </c:pt>
                <c:pt idx="989">
                  <c:v>77.0</c:v>
                </c:pt>
                <c:pt idx="990">
                  <c:v>80.0</c:v>
                </c:pt>
                <c:pt idx="991">
                  <c:v>80.0</c:v>
                </c:pt>
                <c:pt idx="992">
                  <c:v>88.0</c:v>
                </c:pt>
              </c:numCache>
            </c:numRef>
          </c:xVal>
          <c:yVal>
            <c:numRef>
              <c:f>'R=0.85'!$B$2:$B$994</c:f>
              <c:numCache>
                <c:formatCode>General</c:formatCode>
                <c:ptCount val="993"/>
                <c:pt idx="0">
                  <c:v>1.4</c:v>
                </c:pt>
                <c:pt idx="1">
                  <c:v>1.5</c:v>
                </c:pt>
                <c:pt idx="2">
                  <c:v>4.9</c:v>
                </c:pt>
                <c:pt idx="3">
                  <c:v>5.9</c:v>
                </c:pt>
                <c:pt idx="4">
                  <c:v>6.0</c:v>
                </c:pt>
                <c:pt idx="5">
                  <c:v>7.0</c:v>
                </c:pt>
                <c:pt idx="6">
                  <c:v>8.6</c:v>
                </c:pt>
                <c:pt idx="7">
                  <c:v>11.0</c:v>
                </c:pt>
                <c:pt idx="8">
                  <c:v>13.0</c:v>
                </c:pt>
                <c:pt idx="9">
                  <c:v>13.0</c:v>
                </c:pt>
                <c:pt idx="10">
                  <c:v>13.0</c:v>
                </c:pt>
                <c:pt idx="11">
                  <c:v>13.0</c:v>
                </c:pt>
                <c:pt idx="12">
                  <c:v>14.0</c:v>
                </c:pt>
                <c:pt idx="13">
                  <c:v>15.0</c:v>
                </c:pt>
                <c:pt idx="14">
                  <c:v>16.0</c:v>
                </c:pt>
                <c:pt idx="15">
                  <c:v>16.0</c:v>
                </c:pt>
                <c:pt idx="16">
                  <c:v>16.0</c:v>
                </c:pt>
                <c:pt idx="17">
                  <c:v>16.0</c:v>
                </c:pt>
                <c:pt idx="18">
                  <c:v>16.0</c:v>
                </c:pt>
                <c:pt idx="19">
                  <c:v>17.0</c:v>
                </c:pt>
                <c:pt idx="20">
                  <c:v>17.0</c:v>
                </c:pt>
                <c:pt idx="21">
                  <c:v>17.0</c:v>
                </c:pt>
                <c:pt idx="22">
                  <c:v>18.0</c:v>
                </c:pt>
                <c:pt idx="23">
                  <c:v>19.0</c:v>
                </c:pt>
                <c:pt idx="24">
                  <c:v>19.0</c:v>
                </c:pt>
                <c:pt idx="25">
                  <c:v>19.0</c:v>
                </c:pt>
                <c:pt idx="26">
                  <c:v>19.0</c:v>
                </c:pt>
                <c:pt idx="27">
                  <c:v>19.0</c:v>
                </c:pt>
                <c:pt idx="28">
                  <c:v>19.0</c:v>
                </c:pt>
                <c:pt idx="29">
                  <c:v>19.0</c:v>
                </c:pt>
                <c:pt idx="30">
                  <c:v>19.0</c:v>
                </c:pt>
                <c:pt idx="31">
                  <c:v>19.0</c:v>
                </c:pt>
                <c:pt idx="32">
                  <c:v>20.0</c:v>
                </c:pt>
                <c:pt idx="33">
                  <c:v>20.0</c:v>
                </c:pt>
                <c:pt idx="34">
                  <c:v>21.0</c:v>
                </c:pt>
                <c:pt idx="35">
                  <c:v>21.0</c:v>
                </c:pt>
                <c:pt idx="36">
                  <c:v>21.0</c:v>
                </c:pt>
                <c:pt idx="37">
                  <c:v>21.0</c:v>
                </c:pt>
                <c:pt idx="38">
                  <c:v>22.0</c:v>
                </c:pt>
                <c:pt idx="39">
                  <c:v>22.0</c:v>
                </c:pt>
                <c:pt idx="40">
                  <c:v>22.0</c:v>
                </c:pt>
                <c:pt idx="41">
                  <c:v>22.0</c:v>
                </c:pt>
                <c:pt idx="42">
                  <c:v>22.0</c:v>
                </c:pt>
                <c:pt idx="43">
                  <c:v>22.0</c:v>
                </c:pt>
                <c:pt idx="44">
                  <c:v>22.0</c:v>
                </c:pt>
                <c:pt idx="45">
                  <c:v>22.0</c:v>
                </c:pt>
                <c:pt idx="46">
                  <c:v>22.0</c:v>
                </c:pt>
                <c:pt idx="47">
                  <c:v>22.0</c:v>
                </c:pt>
                <c:pt idx="48">
                  <c:v>22.0</c:v>
                </c:pt>
                <c:pt idx="49">
                  <c:v>22.0</c:v>
                </c:pt>
                <c:pt idx="50">
                  <c:v>22.0</c:v>
                </c:pt>
                <c:pt idx="51">
                  <c:v>22.0</c:v>
                </c:pt>
                <c:pt idx="52">
                  <c:v>23.0</c:v>
                </c:pt>
                <c:pt idx="53">
                  <c:v>23.0</c:v>
                </c:pt>
                <c:pt idx="54">
                  <c:v>23.0</c:v>
                </c:pt>
                <c:pt idx="55">
                  <c:v>23.0</c:v>
                </c:pt>
                <c:pt idx="56">
                  <c:v>23.0</c:v>
                </c:pt>
                <c:pt idx="57">
                  <c:v>23.0</c:v>
                </c:pt>
                <c:pt idx="58">
                  <c:v>23.0</c:v>
                </c:pt>
                <c:pt idx="59">
                  <c:v>23.0</c:v>
                </c:pt>
                <c:pt idx="60">
                  <c:v>24.0</c:v>
                </c:pt>
                <c:pt idx="61">
                  <c:v>24.0</c:v>
                </c:pt>
                <c:pt idx="62">
                  <c:v>24.0</c:v>
                </c:pt>
                <c:pt idx="63">
                  <c:v>24.0</c:v>
                </c:pt>
                <c:pt idx="64">
                  <c:v>25.0</c:v>
                </c:pt>
                <c:pt idx="65">
                  <c:v>25.0</c:v>
                </c:pt>
                <c:pt idx="66">
                  <c:v>25.0</c:v>
                </c:pt>
                <c:pt idx="67">
                  <c:v>25.0</c:v>
                </c:pt>
                <c:pt idx="68">
                  <c:v>25.0</c:v>
                </c:pt>
                <c:pt idx="69">
                  <c:v>26.0</c:v>
                </c:pt>
                <c:pt idx="70">
                  <c:v>26.0</c:v>
                </c:pt>
                <c:pt idx="71">
                  <c:v>26.0</c:v>
                </c:pt>
                <c:pt idx="72">
                  <c:v>26.0</c:v>
                </c:pt>
                <c:pt idx="73">
                  <c:v>26.0</c:v>
                </c:pt>
                <c:pt idx="74">
                  <c:v>26.0</c:v>
                </c:pt>
                <c:pt idx="75">
                  <c:v>26.0</c:v>
                </c:pt>
                <c:pt idx="76">
                  <c:v>26.0</c:v>
                </c:pt>
                <c:pt idx="77">
                  <c:v>27.0</c:v>
                </c:pt>
                <c:pt idx="78">
                  <c:v>27.0</c:v>
                </c:pt>
                <c:pt idx="79">
                  <c:v>27.0</c:v>
                </c:pt>
                <c:pt idx="80">
                  <c:v>27.0</c:v>
                </c:pt>
                <c:pt idx="81">
                  <c:v>27.0</c:v>
                </c:pt>
                <c:pt idx="82">
                  <c:v>27.0</c:v>
                </c:pt>
                <c:pt idx="83">
                  <c:v>27.0</c:v>
                </c:pt>
                <c:pt idx="84">
                  <c:v>27.0</c:v>
                </c:pt>
                <c:pt idx="85">
                  <c:v>27.0</c:v>
                </c:pt>
                <c:pt idx="86">
                  <c:v>27.0</c:v>
                </c:pt>
                <c:pt idx="87">
                  <c:v>27.0</c:v>
                </c:pt>
                <c:pt idx="88">
                  <c:v>28.0</c:v>
                </c:pt>
                <c:pt idx="89">
                  <c:v>28.0</c:v>
                </c:pt>
                <c:pt idx="90">
                  <c:v>28.0</c:v>
                </c:pt>
                <c:pt idx="91">
                  <c:v>28.0</c:v>
                </c:pt>
                <c:pt idx="92">
                  <c:v>28.0</c:v>
                </c:pt>
                <c:pt idx="93">
                  <c:v>28.0</c:v>
                </c:pt>
                <c:pt idx="94">
                  <c:v>28.0</c:v>
                </c:pt>
                <c:pt idx="95">
                  <c:v>28.0</c:v>
                </c:pt>
                <c:pt idx="96">
                  <c:v>28.0</c:v>
                </c:pt>
                <c:pt idx="97">
                  <c:v>29.0</c:v>
                </c:pt>
                <c:pt idx="98">
                  <c:v>29.0</c:v>
                </c:pt>
                <c:pt idx="99">
                  <c:v>29.0</c:v>
                </c:pt>
                <c:pt idx="100">
                  <c:v>29.0</c:v>
                </c:pt>
                <c:pt idx="101">
                  <c:v>29.0</c:v>
                </c:pt>
                <c:pt idx="102">
                  <c:v>29.0</c:v>
                </c:pt>
                <c:pt idx="103">
                  <c:v>29.0</c:v>
                </c:pt>
                <c:pt idx="104">
                  <c:v>29.0</c:v>
                </c:pt>
                <c:pt idx="105">
                  <c:v>29.0</c:v>
                </c:pt>
                <c:pt idx="106">
                  <c:v>29.0</c:v>
                </c:pt>
                <c:pt idx="107">
                  <c:v>30.0</c:v>
                </c:pt>
                <c:pt idx="108">
                  <c:v>30.0</c:v>
                </c:pt>
                <c:pt idx="109">
                  <c:v>30.0</c:v>
                </c:pt>
                <c:pt idx="110">
                  <c:v>30.0</c:v>
                </c:pt>
                <c:pt idx="111">
                  <c:v>30.0</c:v>
                </c:pt>
                <c:pt idx="112">
                  <c:v>30.0</c:v>
                </c:pt>
                <c:pt idx="113">
                  <c:v>30.0</c:v>
                </c:pt>
                <c:pt idx="114">
                  <c:v>30.0</c:v>
                </c:pt>
                <c:pt idx="115">
                  <c:v>30.0</c:v>
                </c:pt>
                <c:pt idx="116">
                  <c:v>30.0</c:v>
                </c:pt>
                <c:pt idx="117">
                  <c:v>30.0</c:v>
                </c:pt>
                <c:pt idx="118">
                  <c:v>30.0</c:v>
                </c:pt>
                <c:pt idx="119">
                  <c:v>30.0</c:v>
                </c:pt>
                <c:pt idx="120">
                  <c:v>31.0</c:v>
                </c:pt>
                <c:pt idx="121">
                  <c:v>31.0</c:v>
                </c:pt>
                <c:pt idx="122">
                  <c:v>31.0</c:v>
                </c:pt>
                <c:pt idx="123">
                  <c:v>31.0</c:v>
                </c:pt>
                <c:pt idx="124">
                  <c:v>31.0</c:v>
                </c:pt>
                <c:pt idx="125">
                  <c:v>31.0</c:v>
                </c:pt>
                <c:pt idx="126">
                  <c:v>31.0</c:v>
                </c:pt>
                <c:pt idx="127">
                  <c:v>31.0</c:v>
                </c:pt>
                <c:pt idx="128">
                  <c:v>31.0</c:v>
                </c:pt>
                <c:pt idx="129">
                  <c:v>31.0</c:v>
                </c:pt>
                <c:pt idx="130">
                  <c:v>32.0</c:v>
                </c:pt>
                <c:pt idx="131">
                  <c:v>32.0</c:v>
                </c:pt>
                <c:pt idx="132">
                  <c:v>32.0</c:v>
                </c:pt>
                <c:pt idx="133">
                  <c:v>32.0</c:v>
                </c:pt>
                <c:pt idx="134">
                  <c:v>32.0</c:v>
                </c:pt>
                <c:pt idx="135">
                  <c:v>32.0</c:v>
                </c:pt>
                <c:pt idx="136">
                  <c:v>32.0</c:v>
                </c:pt>
                <c:pt idx="137">
                  <c:v>32.0</c:v>
                </c:pt>
                <c:pt idx="138">
                  <c:v>32.0</c:v>
                </c:pt>
                <c:pt idx="139">
                  <c:v>33.0</c:v>
                </c:pt>
                <c:pt idx="140">
                  <c:v>33.0</c:v>
                </c:pt>
                <c:pt idx="141">
                  <c:v>33.0</c:v>
                </c:pt>
                <c:pt idx="142">
                  <c:v>33.0</c:v>
                </c:pt>
                <c:pt idx="143">
                  <c:v>33.0</c:v>
                </c:pt>
                <c:pt idx="144">
                  <c:v>33.0</c:v>
                </c:pt>
                <c:pt idx="145">
                  <c:v>33.0</c:v>
                </c:pt>
                <c:pt idx="146">
                  <c:v>33.0</c:v>
                </c:pt>
                <c:pt idx="147">
                  <c:v>33.0</c:v>
                </c:pt>
                <c:pt idx="148">
                  <c:v>33.0</c:v>
                </c:pt>
                <c:pt idx="149">
                  <c:v>33.0</c:v>
                </c:pt>
                <c:pt idx="150">
                  <c:v>33.0</c:v>
                </c:pt>
                <c:pt idx="151">
                  <c:v>33.0</c:v>
                </c:pt>
                <c:pt idx="152">
                  <c:v>33.0</c:v>
                </c:pt>
                <c:pt idx="153">
                  <c:v>33.0</c:v>
                </c:pt>
                <c:pt idx="154">
                  <c:v>33.0</c:v>
                </c:pt>
                <c:pt idx="155">
                  <c:v>33.0</c:v>
                </c:pt>
                <c:pt idx="156">
                  <c:v>33.0</c:v>
                </c:pt>
                <c:pt idx="157">
                  <c:v>33.0</c:v>
                </c:pt>
                <c:pt idx="158">
                  <c:v>33.0</c:v>
                </c:pt>
                <c:pt idx="159">
                  <c:v>33.0</c:v>
                </c:pt>
                <c:pt idx="160">
                  <c:v>33.0</c:v>
                </c:pt>
                <c:pt idx="161">
                  <c:v>34.0</c:v>
                </c:pt>
                <c:pt idx="162">
                  <c:v>34.0</c:v>
                </c:pt>
                <c:pt idx="163">
                  <c:v>34.0</c:v>
                </c:pt>
                <c:pt idx="164">
                  <c:v>34.0</c:v>
                </c:pt>
                <c:pt idx="165">
                  <c:v>34.0</c:v>
                </c:pt>
                <c:pt idx="166">
                  <c:v>34.0</c:v>
                </c:pt>
                <c:pt idx="167">
                  <c:v>34.0</c:v>
                </c:pt>
                <c:pt idx="168">
                  <c:v>34.0</c:v>
                </c:pt>
                <c:pt idx="169">
                  <c:v>34.0</c:v>
                </c:pt>
                <c:pt idx="170">
                  <c:v>34.0</c:v>
                </c:pt>
                <c:pt idx="171">
                  <c:v>34.0</c:v>
                </c:pt>
                <c:pt idx="172">
                  <c:v>34.0</c:v>
                </c:pt>
                <c:pt idx="173">
                  <c:v>34.0</c:v>
                </c:pt>
                <c:pt idx="174">
                  <c:v>34.0</c:v>
                </c:pt>
                <c:pt idx="175">
                  <c:v>34.0</c:v>
                </c:pt>
                <c:pt idx="176">
                  <c:v>34.0</c:v>
                </c:pt>
                <c:pt idx="177">
                  <c:v>35.0</c:v>
                </c:pt>
                <c:pt idx="178">
                  <c:v>35.0</c:v>
                </c:pt>
                <c:pt idx="179">
                  <c:v>35.0</c:v>
                </c:pt>
                <c:pt idx="180">
                  <c:v>35.0</c:v>
                </c:pt>
                <c:pt idx="181">
                  <c:v>35.0</c:v>
                </c:pt>
                <c:pt idx="182">
                  <c:v>35.0</c:v>
                </c:pt>
                <c:pt idx="183">
                  <c:v>35.0</c:v>
                </c:pt>
                <c:pt idx="184">
                  <c:v>35.0</c:v>
                </c:pt>
                <c:pt idx="185">
                  <c:v>35.0</c:v>
                </c:pt>
                <c:pt idx="186">
                  <c:v>35.0</c:v>
                </c:pt>
                <c:pt idx="187">
                  <c:v>35.0</c:v>
                </c:pt>
                <c:pt idx="188">
                  <c:v>35.0</c:v>
                </c:pt>
                <c:pt idx="189">
                  <c:v>35.0</c:v>
                </c:pt>
                <c:pt idx="190">
                  <c:v>35.0</c:v>
                </c:pt>
                <c:pt idx="191">
                  <c:v>35.0</c:v>
                </c:pt>
                <c:pt idx="192">
                  <c:v>35.0</c:v>
                </c:pt>
                <c:pt idx="193">
                  <c:v>35.0</c:v>
                </c:pt>
                <c:pt idx="194">
                  <c:v>35.0</c:v>
                </c:pt>
                <c:pt idx="195">
                  <c:v>35.0</c:v>
                </c:pt>
                <c:pt idx="196">
                  <c:v>36.0</c:v>
                </c:pt>
                <c:pt idx="197">
                  <c:v>36.0</c:v>
                </c:pt>
                <c:pt idx="198">
                  <c:v>36.0</c:v>
                </c:pt>
                <c:pt idx="199">
                  <c:v>36.0</c:v>
                </c:pt>
                <c:pt idx="200">
                  <c:v>36.0</c:v>
                </c:pt>
                <c:pt idx="201">
                  <c:v>36.0</c:v>
                </c:pt>
                <c:pt idx="202">
                  <c:v>36.0</c:v>
                </c:pt>
                <c:pt idx="203">
                  <c:v>36.0</c:v>
                </c:pt>
                <c:pt idx="204">
                  <c:v>36.0</c:v>
                </c:pt>
                <c:pt idx="205">
                  <c:v>36.0</c:v>
                </c:pt>
                <c:pt idx="206">
                  <c:v>36.0</c:v>
                </c:pt>
                <c:pt idx="207">
                  <c:v>36.0</c:v>
                </c:pt>
                <c:pt idx="208">
                  <c:v>36.0</c:v>
                </c:pt>
                <c:pt idx="209">
                  <c:v>36.0</c:v>
                </c:pt>
                <c:pt idx="210">
                  <c:v>37.0</c:v>
                </c:pt>
                <c:pt idx="211">
                  <c:v>37.0</c:v>
                </c:pt>
                <c:pt idx="212">
                  <c:v>37.0</c:v>
                </c:pt>
                <c:pt idx="213">
                  <c:v>37.0</c:v>
                </c:pt>
                <c:pt idx="214">
                  <c:v>37.0</c:v>
                </c:pt>
                <c:pt idx="215">
                  <c:v>37.0</c:v>
                </c:pt>
                <c:pt idx="216">
                  <c:v>37.0</c:v>
                </c:pt>
                <c:pt idx="217">
                  <c:v>37.0</c:v>
                </c:pt>
                <c:pt idx="218">
                  <c:v>37.0</c:v>
                </c:pt>
                <c:pt idx="219">
                  <c:v>37.0</c:v>
                </c:pt>
                <c:pt idx="220">
                  <c:v>37.0</c:v>
                </c:pt>
                <c:pt idx="221">
                  <c:v>37.0</c:v>
                </c:pt>
                <c:pt idx="222">
                  <c:v>37.0</c:v>
                </c:pt>
                <c:pt idx="223">
                  <c:v>37.0</c:v>
                </c:pt>
                <c:pt idx="224">
                  <c:v>37.0</c:v>
                </c:pt>
                <c:pt idx="225">
                  <c:v>37.0</c:v>
                </c:pt>
                <c:pt idx="226">
                  <c:v>37.0</c:v>
                </c:pt>
                <c:pt idx="227">
                  <c:v>37.0</c:v>
                </c:pt>
                <c:pt idx="228">
                  <c:v>37.0</c:v>
                </c:pt>
                <c:pt idx="229">
                  <c:v>37.0</c:v>
                </c:pt>
                <c:pt idx="230">
                  <c:v>37.0</c:v>
                </c:pt>
                <c:pt idx="231">
                  <c:v>37.0</c:v>
                </c:pt>
                <c:pt idx="232">
                  <c:v>38.0</c:v>
                </c:pt>
                <c:pt idx="233">
                  <c:v>38.0</c:v>
                </c:pt>
                <c:pt idx="234">
                  <c:v>38.0</c:v>
                </c:pt>
                <c:pt idx="235">
                  <c:v>38.0</c:v>
                </c:pt>
                <c:pt idx="236">
                  <c:v>38.0</c:v>
                </c:pt>
                <c:pt idx="237">
                  <c:v>38.0</c:v>
                </c:pt>
                <c:pt idx="238">
                  <c:v>38.0</c:v>
                </c:pt>
                <c:pt idx="239">
                  <c:v>38.0</c:v>
                </c:pt>
                <c:pt idx="240">
                  <c:v>38.0</c:v>
                </c:pt>
                <c:pt idx="241">
                  <c:v>38.0</c:v>
                </c:pt>
                <c:pt idx="242">
                  <c:v>38.0</c:v>
                </c:pt>
                <c:pt idx="243">
                  <c:v>38.0</c:v>
                </c:pt>
                <c:pt idx="244">
                  <c:v>38.0</c:v>
                </c:pt>
                <c:pt idx="245">
                  <c:v>38.0</c:v>
                </c:pt>
                <c:pt idx="246">
                  <c:v>38.0</c:v>
                </c:pt>
                <c:pt idx="247">
                  <c:v>38.0</c:v>
                </c:pt>
                <c:pt idx="248">
                  <c:v>38.0</c:v>
                </c:pt>
                <c:pt idx="249">
                  <c:v>38.0</c:v>
                </c:pt>
                <c:pt idx="250">
                  <c:v>38.0</c:v>
                </c:pt>
                <c:pt idx="251">
                  <c:v>39.0</c:v>
                </c:pt>
                <c:pt idx="252">
                  <c:v>39.0</c:v>
                </c:pt>
                <c:pt idx="253">
                  <c:v>39.0</c:v>
                </c:pt>
                <c:pt idx="254">
                  <c:v>39.0</c:v>
                </c:pt>
                <c:pt idx="255">
                  <c:v>39.0</c:v>
                </c:pt>
                <c:pt idx="256">
                  <c:v>39.0</c:v>
                </c:pt>
                <c:pt idx="257">
                  <c:v>39.0</c:v>
                </c:pt>
                <c:pt idx="258">
                  <c:v>39.0</c:v>
                </c:pt>
                <c:pt idx="259">
                  <c:v>39.0</c:v>
                </c:pt>
                <c:pt idx="260">
                  <c:v>39.0</c:v>
                </c:pt>
                <c:pt idx="261">
                  <c:v>39.0</c:v>
                </c:pt>
                <c:pt idx="262">
                  <c:v>39.0</c:v>
                </c:pt>
                <c:pt idx="263">
                  <c:v>39.0</c:v>
                </c:pt>
                <c:pt idx="264">
                  <c:v>39.0</c:v>
                </c:pt>
                <c:pt idx="265">
                  <c:v>39.0</c:v>
                </c:pt>
                <c:pt idx="266">
                  <c:v>39.0</c:v>
                </c:pt>
                <c:pt idx="267">
                  <c:v>39.0</c:v>
                </c:pt>
                <c:pt idx="268">
                  <c:v>40.0</c:v>
                </c:pt>
                <c:pt idx="269">
                  <c:v>40.0</c:v>
                </c:pt>
                <c:pt idx="270">
                  <c:v>40.0</c:v>
                </c:pt>
                <c:pt idx="271">
                  <c:v>40.0</c:v>
                </c:pt>
                <c:pt idx="272">
                  <c:v>40.0</c:v>
                </c:pt>
                <c:pt idx="273">
                  <c:v>40.0</c:v>
                </c:pt>
                <c:pt idx="274">
                  <c:v>40.0</c:v>
                </c:pt>
                <c:pt idx="275">
                  <c:v>40.0</c:v>
                </c:pt>
                <c:pt idx="276">
                  <c:v>40.0</c:v>
                </c:pt>
                <c:pt idx="277">
                  <c:v>40.0</c:v>
                </c:pt>
                <c:pt idx="278">
                  <c:v>40.0</c:v>
                </c:pt>
                <c:pt idx="279">
                  <c:v>40.0</c:v>
                </c:pt>
                <c:pt idx="280">
                  <c:v>40.0</c:v>
                </c:pt>
                <c:pt idx="281">
                  <c:v>40.0</c:v>
                </c:pt>
                <c:pt idx="282">
                  <c:v>40.0</c:v>
                </c:pt>
                <c:pt idx="283">
                  <c:v>40.0</c:v>
                </c:pt>
                <c:pt idx="284">
                  <c:v>40.0</c:v>
                </c:pt>
                <c:pt idx="285">
                  <c:v>40.0</c:v>
                </c:pt>
                <c:pt idx="286">
                  <c:v>40.0</c:v>
                </c:pt>
                <c:pt idx="287">
                  <c:v>40.0</c:v>
                </c:pt>
                <c:pt idx="288">
                  <c:v>40.0</c:v>
                </c:pt>
                <c:pt idx="289">
                  <c:v>40.0</c:v>
                </c:pt>
                <c:pt idx="290">
                  <c:v>40.0</c:v>
                </c:pt>
                <c:pt idx="291">
                  <c:v>41.0</c:v>
                </c:pt>
                <c:pt idx="292">
                  <c:v>41.0</c:v>
                </c:pt>
                <c:pt idx="293">
                  <c:v>41.0</c:v>
                </c:pt>
                <c:pt idx="294">
                  <c:v>41.0</c:v>
                </c:pt>
                <c:pt idx="295">
                  <c:v>41.0</c:v>
                </c:pt>
                <c:pt idx="296">
                  <c:v>41.0</c:v>
                </c:pt>
                <c:pt idx="297">
                  <c:v>41.0</c:v>
                </c:pt>
                <c:pt idx="298">
                  <c:v>41.0</c:v>
                </c:pt>
                <c:pt idx="299">
                  <c:v>41.0</c:v>
                </c:pt>
                <c:pt idx="300">
                  <c:v>41.0</c:v>
                </c:pt>
                <c:pt idx="301">
                  <c:v>41.0</c:v>
                </c:pt>
                <c:pt idx="302">
                  <c:v>41.0</c:v>
                </c:pt>
                <c:pt idx="303">
                  <c:v>41.0</c:v>
                </c:pt>
                <c:pt idx="304">
                  <c:v>41.0</c:v>
                </c:pt>
                <c:pt idx="305">
                  <c:v>41.0</c:v>
                </c:pt>
                <c:pt idx="306">
                  <c:v>41.0</c:v>
                </c:pt>
                <c:pt idx="307">
                  <c:v>41.0</c:v>
                </c:pt>
                <c:pt idx="308">
                  <c:v>41.0</c:v>
                </c:pt>
                <c:pt idx="309">
                  <c:v>41.0</c:v>
                </c:pt>
                <c:pt idx="310">
                  <c:v>41.0</c:v>
                </c:pt>
                <c:pt idx="311">
                  <c:v>41.0</c:v>
                </c:pt>
                <c:pt idx="312">
                  <c:v>41.0</c:v>
                </c:pt>
                <c:pt idx="313">
                  <c:v>41.0</c:v>
                </c:pt>
                <c:pt idx="314">
                  <c:v>41.0</c:v>
                </c:pt>
                <c:pt idx="315">
                  <c:v>41.0</c:v>
                </c:pt>
                <c:pt idx="316">
                  <c:v>41.0</c:v>
                </c:pt>
                <c:pt idx="317">
                  <c:v>41.0</c:v>
                </c:pt>
                <c:pt idx="318">
                  <c:v>41.0</c:v>
                </c:pt>
                <c:pt idx="319">
                  <c:v>41.0</c:v>
                </c:pt>
                <c:pt idx="320">
                  <c:v>41.0</c:v>
                </c:pt>
                <c:pt idx="321">
                  <c:v>41.0</c:v>
                </c:pt>
                <c:pt idx="322">
                  <c:v>41.0</c:v>
                </c:pt>
                <c:pt idx="323">
                  <c:v>41.0</c:v>
                </c:pt>
                <c:pt idx="324">
                  <c:v>41.0</c:v>
                </c:pt>
                <c:pt idx="325">
                  <c:v>41.0</c:v>
                </c:pt>
                <c:pt idx="326">
                  <c:v>42.0</c:v>
                </c:pt>
                <c:pt idx="327">
                  <c:v>42.0</c:v>
                </c:pt>
                <c:pt idx="328">
                  <c:v>42.0</c:v>
                </c:pt>
                <c:pt idx="329">
                  <c:v>42.0</c:v>
                </c:pt>
                <c:pt idx="330">
                  <c:v>42.0</c:v>
                </c:pt>
                <c:pt idx="331">
                  <c:v>42.0</c:v>
                </c:pt>
                <c:pt idx="332">
                  <c:v>42.0</c:v>
                </c:pt>
                <c:pt idx="333">
                  <c:v>42.0</c:v>
                </c:pt>
                <c:pt idx="334">
                  <c:v>42.0</c:v>
                </c:pt>
                <c:pt idx="335">
                  <c:v>42.0</c:v>
                </c:pt>
                <c:pt idx="336">
                  <c:v>42.0</c:v>
                </c:pt>
                <c:pt idx="337">
                  <c:v>42.0</c:v>
                </c:pt>
                <c:pt idx="338">
                  <c:v>42.0</c:v>
                </c:pt>
                <c:pt idx="339">
                  <c:v>42.0</c:v>
                </c:pt>
                <c:pt idx="340">
                  <c:v>42.0</c:v>
                </c:pt>
                <c:pt idx="341">
                  <c:v>42.0</c:v>
                </c:pt>
                <c:pt idx="342">
                  <c:v>42.0</c:v>
                </c:pt>
                <c:pt idx="343">
                  <c:v>42.0</c:v>
                </c:pt>
                <c:pt idx="344">
                  <c:v>42.0</c:v>
                </c:pt>
                <c:pt idx="345">
                  <c:v>42.0</c:v>
                </c:pt>
                <c:pt idx="346">
                  <c:v>42.0</c:v>
                </c:pt>
                <c:pt idx="347">
                  <c:v>42.0</c:v>
                </c:pt>
                <c:pt idx="348">
                  <c:v>42.0</c:v>
                </c:pt>
                <c:pt idx="349">
                  <c:v>42.0</c:v>
                </c:pt>
                <c:pt idx="350">
                  <c:v>42.0</c:v>
                </c:pt>
                <c:pt idx="351">
                  <c:v>42.0</c:v>
                </c:pt>
                <c:pt idx="352">
                  <c:v>42.0</c:v>
                </c:pt>
                <c:pt idx="353">
                  <c:v>42.0</c:v>
                </c:pt>
                <c:pt idx="354">
                  <c:v>43.0</c:v>
                </c:pt>
                <c:pt idx="355">
                  <c:v>43.0</c:v>
                </c:pt>
                <c:pt idx="356">
                  <c:v>43.0</c:v>
                </c:pt>
                <c:pt idx="357">
                  <c:v>43.0</c:v>
                </c:pt>
                <c:pt idx="358">
                  <c:v>43.0</c:v>
                </c:pt>
                <c:pt idx="359">
                  <c:v>43.0</c:v>
                </c:pt>
                <c:pt idx="360">
                  <c:v>43.0</c:v>
                </c:pt>
                <c:pt idx="361">
                  <c:v>43.0</c:v>
                </c:pt>
                <c:pt idx="362">
                  <c:v>43.0</c:v>
                </c:pt>
                <c:pt idx="363">
                  <c:v>43.0</c:v>
                </c:pt>
                <c:pt idx="364">
                  <c:v>43.0</c:v>
                </c:pt>
                <c:pt idx="365">
                  <c:v>43.0</c:v>
                </c:pt>
                <c:pt idx="366">
                  <c:v>43.0</c:v>
                </c:pt>
                <c:pt idx="367">
                  <c:v>43.0</c:v>
                </c:pt>
                <c:pt idx="368">
                  <c:v>43.0</c:v>
                </c:pt>
                <c:pt idx="369">
                  <c:v>43.0</c:v>
                </c:pt>
                <c:pt idx="370">
                  <c:v>43.0</c:v>
                </c:pt>
                <c:pt idx="371">
                  <c:v>43.0</c:v>
                </c:pt>
                <c:pt idx="372">
                  <c:v>44.0</c:v>
                </c:pt>
                <c:pt idx="373">
                  <c:v>44.0</c:v>
                </c:pt>
                <c:pt idx="374">
                  <c:v>44.0</c:v>
                </c:pt>
                <c:pt idx="375">
                  <c:v>44.0</c:v>
                </c:pt>
                <c:pt idx="376">
                  <c:v>44.0</c:v>
                </c:pt>
                <c:pt idx="377">
                  <c:v>44.0</c:v>
                </c:pt>
                <c:pt idx="378">
                  <c:v>44.0</c:v>
                </c:pt>
                <c:pt idx="379">
                  <c:v>44.0</c:v>
                </c:pt>
                <c:pt idx="380">
                  <c:v>44.0</c:v>
                </c:pt>
                <c:pt idx="381">
                  <c:v>44.0</c:v>
                </c:pt>
                <c:pt idx="382">
                  <c:v>44.0</c:v>
                </c:pt>
                <c:pt idx="383">
                  <c:v>44.0</c:v>
                </c:pt>
                <c:pt idx="384">
                  <c:v>44.0</c:v>
                </c:pt>
                <c:pt idx="385">
                  <c:v>44.0</c:v>
                </c:pt>
                <c:pt idx="386">
                  <c:v>44.0</c:v>
                </c:pt>
                <c:pt idx="387">
                  <c:v>44.0</c:v>
                </c:pt>
                <c:pt idx="388">
                  <c:v>44.0</c:v>
                </c:pt>
                <c:pt idx="389">
                  <c:v>44.0</c:v>
                </c:pt>
                <c:pt idx="390">
                  <c:v>44.0</c:v>
                </c:pt>
                <c:pt idx="391">
                  <c:v>45.0</c:v>
                </c:pt>
                <c:pt idx="392">
                  <c:v>45.0</c:v>
                </c:pt>
                <c:pt idx="393">
                  <c:v>45.0</c:v>
                </c:pt>
                <c:pt idx="394">
                  <c:v>45.0</c:v>
                </c:pt>
                <c:pt idx="395">
                  <c:v>45.0</c:v>
                </c:pt>
                <c:pt idx="396">
                  <c:v>45.0</c:v>
                </c:pt>
                <c:pt idx="397">
                  <c:v>45.0</c:v>
                </c:pt>
                <c:pt idx="398">
                  <c:v>45.0</c:v>
                </c:pt>
                <c:pt idx="399">
                  <c:v>45.0</c:v>
                </c:pt>
                <c:pt idx="400">
                  <c:v>45.0</c:v>
                </c:pt>
                <c:pt idx="401">
                  <c:v>45.0</c:v>
                </c:pt>
                <c:pt idx="402">
                  <c:v>45.0</c:v>
                </c:pt>
                <c:pt idx="403">
                  <c:v>45.0</c:v>
                </c:pt>
                <c:pt idx="404">
                  <c:v>45.0</c:v>
                </c:pt>
                <c:pt idx="405">
                  <c:v>45.0</c:v>
                </c:pt>
                <c:pt idx="406">
                  <c:v>45.0</c:v>
                </c:pt>
                <c:pt idx="407">
                  <c:v>45.0</c:v>
                </c:pt>
                <c:pt idx="408">
                  <c:v>45.0</c:v>
                </c:pt>
                <c:pt idx="409">
                  <c:v>45.0</c:v>
                </c:pt>
                <c:pt idx="410">
                  <c:v>45.0</c:v>
                </c:pt>
                <c:pt idx="411">
                  <c:v>45.0</c:v>
                </c:pt>
                <c:pt idx="412">
                  <c:v>45.0</c:v>
                </c:pt>
                <c:pt idx="413">
                  <c:v>45.0</c:v>
                </c:pt>
                <c:pt idx="414">
                  <c:v>45.0</c:v>
                </c:pt>
                <c:pt idx="415">
                  <c:v>46.0</c:v>
                </c:pt>
                <c:pt idx="416">
                  <c:v>46.0</c:v>
                </c:pt>
                <c:pt idx="417">
                  <c:v>46.0</c:v>
                </c:pt>
                <c:pt idx="418">
                  <c:v>46.0</c:v>
                </c:pt>
                <c:pt idx="419">
                  <c:v>46.0</c:v>
                </c:pt>
                <c:pt idx="420">
                  <c:v>46.0</c:v>
                </c:pt>
                <c:pt idx="421">
                  <c:v>46.0</c:v>
                </c:pt>
                <c:pt idx="422">
                  <c:v>46.0</c:v>
                </c:pt>
                <c:pt idx="423">
                  <c:v>46.0</c:v>
                </c:pt>
                <c:pt idx="424">
                  <c:v>46.0</c:v>
                </c:pt>
                <c:pt idx="425">
                  <c:v>46.0</c:v>
                </c:pt>
                <c:pt idx="426">
                  <c:v>46.0</c:v>
                </c:pt>
                <c:pt idx="427">
                  <c:v>46.0</c:v>
                </c:pt>
                <c:pt idx="428">
                  <c:v>46.0</c:v>
                </c:pt>
                <c:pt idx="429">
                  <c:v>46.0</c:v>
                </c:pt>
                <c:pt idx="430">
                  <c:v>46.0</c:v>
                </c:pt>
                <c:pt idx="431">
                  <c:v>46.0</c:v>
                </c:pt>
                <c:pt idx="432">
                  <c:v>46.0</c:v>
                </c:pt>
                <c:pt idx="433">
                  <c:v>46.0</c:v>
                </c:pt>
                <c:pt idx="434">
                  <c:v>46.0</c:v>
                </c:pt>
                <c:pt idx="435">
                  <c:v>46.0</c:v>
                </c:pt>
                <c:pt idx="436">
                  <c:v>46.0</c:v>
                </c:pt>
                <c:pt idx="437">
                  <c:v>46.0</c:v>
                </c:pt>
                <c:pt idx="438">
                  <c:v>46.0</c:v>
                </c:pt>
                <c:pt idx="439">
                  <c:v>46.0</c:v>
                </c:pt>
                <c:pt idx="440">
                  <c:v>47.0</c:v>
                </c:pt>
                <c:pt idx="441">
                  <c:v>47.0</c:v>
                </c:pt>
                <c:pt idx="442">
                  <c:v>47.0</c:v>
                </c:pt>
                <c:pt idx="443">
                  <c:v>47.0</c:v>
                </c:pt>
                <c:pt idx="444">
                  <c:v>47.0</c:v>
                </c:pt>
                <c:pt idx="445">
                  <c:v>47.0</c:v>
                </c:pt>
                <c:pt idx="446">
                  <c:v>47.0</c:v>
                </c:pt>
                <c:pt idx="447">
                  <c:v>47.0</c:v>
                </c:pt>
                <c:pt idx="448">
                  <c:v>47.0</c:v>
                </c:pt>
                <c:pt idx="449">
                  <c:v>47.0</c:v>
                </c:pt>
                <c:pt idx="450">
                  <c:v>47.0</c:v>
                </c:pt>
                <c:pt idx="451">
                  <c:v>47.0</c:v>
                </c:pt>
                <c:pt idx="452">
                  <c:v>47.0</c:v>
                </c:pt>
                <c:pt idx="453">
                  <c:v>47.0</c:v>
                </c:pt>
                <c:pt idx="454">
                  <c:v>47.0</c:v>
                </c:pt>
                <c:pt idx="455">
                  <c:v>47.0</c:v>
                </c:pt>
                <c:pt idx="456">
                  <c:v>47.0</c:v>
                </c:pt>
                <c:pt idx="457">
                  <c:v>47.0</c:v>
                </c:pt>
                <c:pt idx="458">
                  <c:v>47.0</c:v>
                </c:pt>
                <c:pt idx="459">
                  <c:v>48.0</c:v>
                </c:pt>
                <c:pt idx="460">
                  <c:v>48.0</c:v>
                </c:pt>
                <c:pt idx="461">
                  <c:v>48.0</c:v>
                </c:pt>
                <c:pt idx="462">
                  <c:v>48.0</c:v>
                </c:pt>
                <c:pt idx="463">
                  <c:v>48.0</c:v>
                </c:pt>
                <c:pt idx="464">
                  <c:v>48.0</c:v>
                </c:pt>
                <c:pt idx="465">
                  <c:v>48.0</c:v>
                </c:pt>
                <c:pt idx="466">
                  <c:v>48.0</c:v>
                </c:pt>
                <c:pt idx="467">
                  <c:v>48.0</c:v>
                </c:pt>
                <c:pt idx="468">
                  <c:v>48.0</c:v>
                </c:pt>
                <c:pt idx="469">
                  <c:v>48.0</c:v>
                </c:pt>
                <c:pt idx="470">
                  <c:v>48.0</c:v>
                </c:pt>
                <c:pt idx="471">
                  <c:v>48.0</c:v>
                </c:pt>
                <c:pt idx="472">
                  <c:v>48.0</c:v>
                </c:pt>
                <c:pt idx="473">
                  <c:v>48.0</c:v>
                </c:pt>
                <c:pt idx="474">
                  <c:v>48.0</c:v>
                </c:pt>
                <c:pt idx="475">
                  <c:v>48.0</c:v>
                </c:pt>
                <c:pt idx="476">
                  <c:v>48.0</c:v>
                </c:pt>
                <c:pt idx="477">
                  <c:v>48.0</c:v>
                </c:pt>
                <c:pt idx="478">
                  <c:v>48.0</c:v>
                </c:pt>
                <c:pt idx="479">
                  <c:v>49.0</c:v>
                </c:pt>
                <c:pt idx="480">
                  <c:v>49.0</c:v>
                </c:pt>
                <c:pt idx="481">
                  <c:v>49.0</c:v>
                </c:pt>
                <c:pt idx="482">
                  <c:v>49.0</c:v>
                </c:pt>
                <c:pt idx="483">
                  <c:v>49.0</c:v>
                </c:pt>
                <c:pt idx="484">
                  <c:v>49.0</c:v>
                </c:pt>
                <c:pt idx="485">
                  <c:v>49.0</c:v>
                </c:pt>
                <c:pt idx="486">
                  <c:v>49.0</c:v>
                </c:pt>
                <c:pt idx="487">
                  <c:v>49.0</c:v>
                </c:pt>
                <c:pt idx="488">
                  <c:v>49.0</c:v>
                </c:pt>
                <c:pt idx="489">
                  <c:v>49.0</c:v>
                </c:pt>
                <c:pt idx="490">
                  <c:v>49.0</c:v>
                </c:pt>
                <c:pt idx="491">
                  <c:v>49.0</c:v>
                </c:pt>
                <c:pt idx="492">
                  <c:v>49.0</c:v>
                </c:pt>
                <c:pt idx="493">
                  <c:v>49.0</c:v>
                </c:pt>
                <c:pt idx="494">
                  <c:v>49.0</c:v>
                </c:pt>
                <c:pt idx="495">
                  <c:v>49.0</c:v>
                </c:pt>
                <c:pt idx="496">
                  <c:v>49.0</c:v>
                </c:pt>
                <c:pt idx="497">
                  <c:v>49.0</c:v>
                </c:pt>
                <c:pt idx="498">
                  <c:v>49.0</c:v>
                </c:pt>
                <c:pt idx="499">
                  <c:v>49.0</c:v>
                </c:pt>
                <c:pt idx="500">
                  <c:v>49.0</c:v>
                </c:pt>
                <c:pt idx="501">
                  <c:v>49.0</c:v>
                </c:pt>
                <c:pt idx="502">
                  <c:v>49.0</c:v>
                </c:pt>
                <c:pt idx="503">
                  <c:v>49.0</c:v>
                </c:pt>
                <c:pt idx="504">
                  <c:v>49.0</c:v>
                </c:pt>
                <c:pt idx="505">
                  <c:v>50.0</c:v>
                </c:pt>
                <c:pt idx="506">
                  <c:v>50.0</c:v>
                </c:pt>
                <c:pt idx="507">
                  <c:v>50.0</c:v>
                </c:pt>
                <c:pt idx="508">
                  <c:v>50.0</c:v>
                </c:pt>
                <c:pt idx="509">
                  <c:v>50.0</c:v>
                </c:pt>
                <c:pt idx="510">
                  <c:v>50.0</c:v>
                </c:pt>
                <c:pt idx="511">
                  <c:v>50.0</c:v>
                </c:pt>
                <c:pt idx="512">
                  <c:v>50.0</c:v>
                </c:pt>
                <c:pt idx="513">
                  <c:v>50.0</c:v>
                </c:pt>
                <c:pt idx="514">
                  <c:v>50.0</c:v>
                </c:pt>
                <c:pt idx="515">
                  <c:v>50.0</c:v>
                </c:pt>
                <c:pt idx="516">
                  <c:v>50.0</c:v>
                </c:pt>
                <c:pt idx="517">
                  <c:v>50.0</c:v>
                </c:pt>
                <c:pt idx="518">
                  <c:v>50.0</c:v>
                </c:pt>
                <c:pt idx="519">
                  <c:v>50.0</c:v>
                </c:pt>
                <c:pt idx="520">
                  <c:v>51.0</c:v>
                </c:pt>
                <c:pt idx="521">
                  <c:v>51.0</c:v>
                </c:pt>
                <c:pt idx="522">
                  <c:v>51.0</c:v>
                </c:pt>
                <c:pt idx="523">
                  <c:v>51.0</c:v>
                </c:pt>
                <c:pt idx="524">
                  <c:v>51.0</c:v>
                </c:pt>
                <c:pt idx="525">
                  <c:v>51.0</c:v>
                </c:pt>
                <c:pt idx="526">
                  <c:v>51.0</c:v>
                </c:pt>
                <c:pt idx="527">
                  <c:v>51.0</c:v>
                </c:pt>
                <c:pt idx="528">
                  <c:v>51.0</c:v>
                </c:pt>
                <c:pt idx="529">
                  <c:v>51.0</c:v>
                </c:pt>
                <c:pt idx="530">
                  <c:v>51.0</c:v>
                </c:pt>
                <c:pt idx="531">
                  <c:v>51.0</c:v>
                </c:pt>
                <c:pt idx="532">
                  <c:v>51.0</c:v>
                </c:pt>
                <c:pt idx="533">
                  <c:v>51.0</c:v>
                </c:pt>
                <c:pt idx="534">
                  <c:v>51.0</c:v>
                </c:pt>
                <c:pt idx="535">
                  <c:v>51.0</c:v>
                </c:pt>
                <c:pt idx="536">
                  <c:v>51.0</c:v>
                </c:pt>
                <c:pt idx="537">
                  <c:v>51.0</c:v>
                </c:pt>
                <c:pt idx="538">
                  <c:v>51.0</c:v>
                </c:pt>
                <c:pt idx="539">
                  <c:v>51.0</c:v>
                </c:pt>
                <c:pt idx="540">
                  <c:v>51.0</c:v>
                </c:pt>
                <c:pt idx="541">
                  <c:v>51.0</c:v>
                </c:pt>
                <c:pt idx="542">
                  <c:v>51.0</c:v>
                </c:pt>
                <c:pt idx="543">
                  <c:v>51.0</c:v>
                </c:pt>
                <c:pt idx="544">
                  <c:v>51.0</c:v>
                </c:pt>
                <c:pt idx="545">
                  <c:v>51.0</c:v>
                </c:pt>
                <c:pt idx="546">
                  <c:v>52.0</c:v>
                </c:pt>
                <c:pt idx="547">
                  <c:v>52.0</c:v>
                </c:pt>
                <c:pt idx="548">
                  <c:v>52.0</c:v>
                </c:pt>
                <c:pt idx="549">
                  <c:v>52.0</c:v>
                </c:pt>
                <c:pt idx="550">
                  <c:v>52.0</c:v>
                </c:pt>
                <c:pt idx="551">
                  <c:v>52.0</c:v>
                </c:pt>
                <c:pt idx="552">
                  <c:v>52.0</c:v>
                </c:pt>
                <c:pt idx="553">
                  <c:v>52.0</c:v>
                </c:pt>
                <c:pt idx="554">
                  <c:v>52.0</c:v>
                </c:pt>
                <c:pt idx="555">
                  <c:v>52.0</c:v>
                </c:pt>
                <c:pt idx="556">
                  <c:v>52.0</c:v>
                </c:pt>
                <c:pt idx="557">
                  <c:v>52.0</c:v>
                </c:pt>
                <c:pt idx="558">
                  <c:v>52.0</c:v>
                </c:pt>
                <c:pt idx="559">
                  <c:v>52.0</c:v>
                </c:pt>
                <c:pt idx="560">
                  <c:v>52.0</c:v>
                </c:pt>
                <c:pt idx="561">
                  <c:v>52.0</c:v>
                </c:pt>
                <c:pt idx="562">
                  <c:v>52.0</c:v>
                </c:pt>
                <c:pt idx="563">
                  <c:v>52.0</c:v>
                </c:pt>
                <c:pt idx="564">
                  <c:v>52.0</c:v>
                </c:pt>
                <c:pt idx="565">
                  <c:v>52.0</c:v>
                </c:pt>
                <c:pt idx="566">
                  <c:v>52.0</c:v>
                </c:pt>
                <c:pt idx="567">
                  <c:v>52.0</c:v>
                </c:pt>
                <c:pt idx="568">
                  <c:v>52.0</c:v>
                </c:pt>
                <c:pt idx="569">
                  <c:v>52.0</c:v>
                </c:pt>
                <c:pt idx="570">
                  <c:v>52.0</c:v>
                </c:pt>
                <c:pt idx="571">
                  <c:v>52.0</c:v>
                </c:pt>
                <c:pt idx="572">
                  <c:v>52.0</c:v>
                </c:pt>
                <c:pt idx="573">
                  <c:v>52.0</c:v>
                </c:pt>
                <c:pt idx="574">
                  <c:v>52.0</c:v>
                </c:pt>
                <c:pt idx="575">
                  <c:v>52.0</c:v>
                </c:pt>
                <c:pt idx="576">
                  <c:v>53.0</c:v>
                </c:pt>
                <c:pt idx="577">
                  <c:v>53.0</c:v>
                </c:pt>
                <c:pt idx="578">
                  <c:v>53.0</c:v>
                </c:pt>
                <c:pt idx="579">
                  <c:v>53.0</c:v>
                </c:pt>
                <c:pt idx="580">
                  <c:v>53.0</c:v>
                </c:pt>
                <c:pt idx="581">
                  <c:v>53.0</c:v>
                </c:pt>
                <c:pt idx="582">
                  <c:v>53.0</c:v>
                </c:pt>
                <c:pt idx="583">
                  <c:v>53.0</c:v>
                </c:pt>
                <c:pt idx="584">
                  <c:v>53.0</c:v>
                </c:pt>
                <c:pt idx="585">
                  <c:v>53.0</c:v>
                </c:pt>
                <c:pt idx="586">
                  <c:v>53.0</c:v>
                </c:pt>
                <c:pt idx="587">
                  <c:v>53.0</c:v>
                </c:pt>
                <c:pt idx="588">
                  <c:v>53.0</c:v>
                </c:pt>
                <c:pt idx="589">
                  <c:v>53.0</c:v>
                </c:pt>
                <c:pt idx="590">
                  <c:v>53.0</c:v>
                </c:pt>
                <c:pt idx="591">
                  <c:v>53.0</c:v>
                </c:pt>
                <c:pt idx="592">
                  <c:v>53.0</c:v>
                </c:pt>
                <c:pt idx="593">
                  <c:v>53.0</c:v>
                </c:pt>
                <c:pt idx="594">
                  <c:v>53.0</c:v>
                </c:pt>
                <c:pt idx="595">
                  <c:v>53.0</c:v>
                </c:pt>
                <c:pt idx="596">
                  <c:v>54.0</c:v>
                </c:pt>
                <c:pt idx="597">
                  <c:v>54.0</c:v>
                </c:pt>
                <c:pt idx="598">
                  <c:v>54.0</c:v>
                </c:pt>
                <c:pt idx="599">
                  <c:v>54.0</c:v>
                </c:pt>
                <c:pt idx="600">
                  <c:v>54.0</c:v>
                </c:pt>
                <c:pt idx="601">
                  <c:v>54.0</c:v>
                </c:pt>
                <c:pt idx="602">
                  <c:v>54.0</c:v>
                </c:pt>
                <c:pt idx="603">
                  <c:v>54.0</c:v>
                </c:pt>
                <c:pt idx="604">
                  <c:v>54.0</c:v>
                </c:pt>
                <c:pt idx="605">
                  <c:v>54.0</c:v>
                </c:pt>
                <c:pt idx="606">
                  <c:v>54.0</c:v>
                </c:pt>
                <c:pt idx="607">
                  <c:v>54.0</c:v>
                </c:pt>
                <c:pt idx="608">
                  <c:v>54.0</c:v>
                </c:pt>
                <c:pt idx="609">
                  <c:v>54.0</c:v>
                </c:pt>
                <c:pt idx="610">
                  <c:v>54.0</c:v>
                </c:pt>
                <c:pt idx="611">
                  <c:v>54.0</c:v>
                </c:pt>
                <c:pt idx="612">
                  <c:v>54.0</c:v>
                </c:pt>
                <c:pt idx="613">
                  <c:v>54.0</c:v>
                </c:pt>
                <c:pt idx="614">
                  <c:v>54.0</c:v>
                </c:pt>
                <c:pt idx="615">
                  <c:v>54.0</c:v>
                </c:pt>
                <c:pt idx="616">
                  <c:v>54.0</c:v>
                </c:pt>
                <c:pt idx="617">
                  <c:v>54.0</c:v>
                </c:pt>
                <c:pt idx="618">
                  <c:v>54.0</c:v>
                </c:pt>
                <c:pt idx="619">
                  <c:v>54.0</c:v>
                </c:pt>
                <c:pt idx="620">
                  <c:v>54.0</c:v>
                </c:pt>
                <c:pt idx="621">
                  <c:v>54.0</c:v>
                </c:pt>
                <c:pt idx="622">
                  <c:v>54.0</c:v>
                </c:pt>
                <c:pt idx="623">
                  <c:v>54.0</c:v>
                </c:pt>
                <c:pt idx="624">
                  <c:v>54.0</c:v>
                </c:pt>
                <c:pt idx="625">
                  <c:v>54.0</c:v>
                </c:pt>
                <c:pt idx="626">
                  <c:v>54.0</c:v>
                </c:pt>
                <c:pt idx="627">
                  <c:v>55.0</c:v>
                </c:pt>
                <c:pt idx="628">
                  <c:v>55.0</c:v>
                </c:pt>
                <c:pt idx="629">
                  <c:v>55.0</c:v>
                </c:pt>
                <c:pt idx="630">
                  <c:v>55.0</c:v>
                </c:pt>
                <c:pt idx="631">
                  <c:v>55.0</c:v>
                </c:pt>
                <c:pt idx="632">
                  <c:v>55.0</c:v>
                </c:pt>
                <c:pt idx="633">
                  <c:v>55.0</c:v>
                </c:pt>
                <c:pt idx="634">
                  <c:v>55.0</c:v>
                </c:pt>
                <c:pt idx="635">
                  <c:v>55.0</c:v>
                </c:pt>
                <c:pt idx="636">
                  <c:v>55.0</c:v>
                </c:pt>
                <c:pt idx="637">
                  <c:v>55.0</c:v>
                </c:pt>
                <c:pt idx="638">
                  <c:v>55.0</c:v>
                </c:pt>
                <c:pt idx="639">
                  <c:v>55.0</c:v>
                </c:pt>
                <c:pt idx="640">
                  <c:v>55.0</c:v>
                </c:pt>
                <c:pt idx="641">
                  <c:v>55.0</c:v>
                </c:pt>
                <c:pt idx="642">
                  <c:v>55.0</c:v>
                </c:pt>
                <c:pt idx="643">
                  <c:v>55.0</c:v>
                </c:pt>
                <c:pt idx="644">
                  <c:v>55.0</c:v>
                </c:pt>
                <c:pt idx="645">
                  <c:v>55.0</c:v>
                </c:pt>
                <c:pt idx="646">
                  <c:v>55.0</c:v>
                </c:pt>
                <c:pt idx="647">
                  <c:v>55.0</c:v>
                </c:pt>
                <c:pt idx="648">
                  <c:v>55.0</c:v>
                </c:pt>
                <c:pt idx="649">
                  <c:v>55.0</c:v>
                </c:pt>
                <c:pt idx="650">
                  <c:v>55.0</c:v>
                </c:pt>
                <c:pt idx="651">
                  <c:v>55.0</c:v>
                </c:pt>
                <c:pt idx="652">
                  <c:v>55.0</c:v>
                </c:pt>
                <c:pt idx="653">
                  <c:v>55.0</c:v>
                </c:pt>
                <c:pt idx="654">
                  <c:v>55.0</c:v>
                </c:pt>
                <c:pt idx="655">
                  <c:v>55.0</c:v>
                </c:pt>
                <c:pt idx="656">
                  <c:v>56.0</c:v>
                </c:pt>
                <c:pt idx="657">
                  <c:v>56.0</c:v>
                </c:pt>
                <c:pt idx="658">
                  <c:v>56.0</c:v>
                </c:pt>
                <c:pt idx="659">
                  <c:v>56.0</c:v>
                </c:pt>
                <c:pt idx="660">
                  <c:v>56.0</c:v>
                </c:pt>
                <c:pt idx="661">
                  <c:v>56.0</c:v>
                </c:pt>
                <c:pt idx="662">
                  <c:v>56.0</c:v>
                </c:pt>
                <c:pt idx="663">
                  <c:v>56.0</c:v>
                </c:pt>
                <c:pt idx="664">
                  <c:v>56.0</c:v>
                </c:pt>
                <c:pt idx="665">
                  <c:v>56.0</c:v>
                </c:pt>
                <c:pt idx="666">
                  <c:v>56.0</c:v>
                </c:pt>
                <c:pt idx="667">
                  <c:v>56.0</c:v>
                </c:pt>
                <c:pt idx="668">
                  <c:v>56.0</c:v>
                </c:pt>
                <c:pt idx="669">
                  <c:v>56.0</c:v>
                </c:pt>
                <c:pt idx="670">
                  <c:v>57.0</c:v>
                </c:pt>
                <c:pt idx="671">
                  <c:v>57.0</c:v>
                </c:pt>
                <c:pt idx="672">
                  <c:v>57.0</c:v>
                </c:pt>
                <c:pt idx="673">
                  <c:v>57.0</c:v>
                </c:pt>
                <c:pt idx="674">
                  <c:v>57.0</c:v>
                </c:pt>
                <c:pt idx="675">
                  <c:v>57.0</c:v>
                </c:pt>
                <c:pt idx="676">
                  <c:v>57.0</c:v>
                </c:pt>
                <c:pt idx="677">
                  <c:v>57.0</c:v>
                </c:pt>
                <c:pt idx="678">
                  <c:v>57.0</c:v>
                </c:pt>
                <c:pt idx="679">
                  <c:v>57.0</c:v>
                </c:pt>
                <c:pt idx="680">
                  <c:v>57.0</c:v>
                </c:pt>
                <c:pt idx="681">
                  <c:v>57.0</c:v>
                </c:pt>
                <c:pt idx="682">
                  <c:v>57.0</c:v>
                </c:pt>
                <c:pt idx="683">
                  <c:v>57.0</c:v>
                </c:pt>
                <c:pt idx="684">
                  <c:v>57.0</c:v>
                </c:pt>
                <c:pt idx="685">
                  <c:v>57.0</c:v>
                </c:pt>
                <c:pt idx="686">
                  <c:v>57.0</c:v>
                </c:pt>
                <c:pt idx="687">
                  <c:v>57.0</c:v>
                </c:pt>
                <c:pt idx="688">
                  <c:v>57.0</c:v>
                </c:pt>
                <c:pt idx="689">
                  <c:v>57.0</c:v>
                </c:pt>
                <c:pt idx="690">
                  <c:v>57.0</c:v>
                </c:pt>
                <c:pt idx="691">
                  <c:v>57.0</c:v>
                </c:pt>
                <c:pt idx="692">
                  <c:v>57.0</c:v>
                </c:pt>
                <c:pt idx="693">
                  <c:v>57.0</c:v>
                </c:pt>
                <c:pt idx="694">
                  <c:v>58.0</c:v>
                </c:pt>
                <c:pt idx="695">
                  <c:v>58.0</c:v>
                </c:pt>
                <c:pt idx="696">
                  <c:v>58.0</c:v>
                </c:pt>
                <c:pt idx="697">
                  <c:v>58.0</c:v>
                </c:pt>
                <c:pt idx="698">
                  <c:v>58.0</c:v>
                </c:pt>
                <c:pt idx="699">
                  <c:v>58.0</c:v>
                </c:pt>
                <c:pt idx="700">
                  <c:v>58.0</c:v>
                </c:pt>
                <c:pt idx="701">
                  <c:v>58.0</c:v>
                </c:pt>
                <c:pt idx="702">
                  <c:v>58.0</c:v>
                </c:pt>
                <c:pt idx="703">
                  <c:v>58.0</c:v>
                </c:pt>
                <c:pt idx="704">
                  <c:v>58.0</c:v>
                </c:pt>
                <c:pt idx="705">
                  <c:v>58.0</c:v>
                </c:pt>
                <c:pt idx="706">
                  <c:v>58.0</c:v>
                </c:pt>
                <c:pt idx="707">
                  <c:v>58.0</c:v>
                </c:pt>
                <c:pt idx="708">
                  <c:v>58.0</c:v>
                </c:pt>
                <c:pt idx="709">
                  <c:v>58.0</c:v>
                </c:pt>
                <c:pt idx="710">
                  <c:v>58.0</c:v>
                </c:pt>
                <c:pt idx="711">
                  <c:v>58.0</c:v>
                </c:pt>
                <c:pt idx="712">
                  <c:v>58.0</c:v>
                </c:pt>
                <c:pt idx="713">
                  <c:v>58.0</c:v>
                </c:pt>
                <c:pt idx="714">
                  <c:v>58.0</c:v>
                </c:pt>
                <c:pt idx="715">
                  <c:v>59.0</c:v>
                </c:pt>
                <c:pt idx="716">
                  <c:v>59.0</c:v>
                </c:pt>
                <c:pt idx="717">
                  <c:v>59.0</c:v>
                </c:pt>
                <c:pt idx="718">
                  <c:v>59.0</c:v>
                </c:pt>
                <c:pt idx="719">
                  <c:v>59.0</c:v>
                </c:pt>
                <c:pt idx="720">
                  <c:v>59.0</c:v>
                </c:pt>
                <c:pt idx="721">
                  <c:v>59.0</c:v>
                </c:pt>
                <c:pt idx="722">
                  <c:v>59.0</c:v>
                </c:pt>
                <c:pt idx="723">
                  <c:v>59.0</c:v>
                </c:pt>
                <c:pt idx="724">
                  <c:v>59.0</c:v>
                </c:pt>
                <c:pt idx="725">
                  <c:v>59.0</c:v>
                </c:pt>
                <c:pt idx="726">
                  <c:v>59.0</c:v>
                </c:pt>
                <c:pt idx="727">
                  <c:v>59.0</c:v>
                </c:pt>
                <c:pt idx="728">
                  <c:v>59.0</c:v>
                </c:pt>
                <c:pt idx="729">
                  <c:v>59.0</c:v>
                </c:pt>
                <c:pt idx="730">
                  <c:v>59.0</c:v>
                </c:pt>
                <c:pt idx="731">
                  <c:v>59.0</c:v>
                </c:pt>
                <c:pt idx="732">
                  <c:v>59.0</c:v>
                </c:pt>
                <c:pt idx="733">
                  <c:v>60.0</c:v>
                </c:pt>
                <c:pt idx="734">
                  <c:v>60.0</c:v>
                </c:pt>
                <c:pt idx="735">
                  <c:v>60.0</c:v>
                </c:pt>
                <c:pt idx="736">
                  <c:v>60.0</c:v>
                </c:pt>
                <c:pt idx="737">
                  <c:v>60.0</c:v>
                </c:pt>
                <c:pt idx="738">
                  <c:v>60.0</c:v>
                </c:pt>
                <c:pt idx="739">
                  <c:v>60.0</c:v>
                </c:pt>
                <c:pt idx="740">
                  <c:v>60.0</c:v>
                </c:pt>
                <c:pt idx="741">
                  <c:v>60.0</c:v>
                </c:pt>
                <c:pt idx="742">
                  <c:v>60.0</c:v>
                </c:pt>
                <c:pt idx="743">
                  <c:v>60.0</c:v>
                </c:pt>
                <c:pt idx="744">
                  <c:v>60.0</c:v>
                </c:pt>
                <c:pt idx="745">
                  <c:v>60.0</c:v>
                </c:pt>
                <c:pt idx="746">
                  <c:v>60.0</c:v>
                </c:pt>
                <c:pt idx="747">
                  <c:v>60.0</c:v>
                </c:pt>
                <c:pt idx="748">
                  <c:v>60.0</c:v>
                </c:pt>
                <c:pt idx="749">
                  <c:v>60.0</c:v>
                </c:pt>
                <c:pt idx="750">
                  <c:v>60.0</c:v>
                </c:pt>
                <c:pt idx="751">
                  <c:v>60.0</c:v>
                </c:pt>
                <c:pt idx="752">
                  <c:v>60.0</c:v>
                </c:pt>
                <c:pt idx="753">
                  <c:v>60.0</c:v>
                </c:pt>
                <c:pt idx="754">
                  <c:v>60.0</c:v>
                </c:pt>
                <c:pt idx="755">
                  <c:v>60.0</c:v>
                </c:pt>
                <c:pt idx="756">
                  <c:v>60.0</c:v>
                </c:pt>
                <c:pt idx="757">
                  <c:v>60.0</c:v>
                </c:pt>
                <c:pt idx="758">
                  <c:v>61.0</c:v>
                </c:pt>
                <c:pt idx="759">
                  <c:v>61.0</c:v>
                </c:pt>
                <c:pt idx="760">
                  <c:v>61.0</c:v>
                </c:pt>
                <c:pt idx="761">
                  <c:v>61.0</c:v>
                </c:pt>
                <c:pt idx="762">
                  <c:v>61.0</c:v>
                </c:pt>
                <c:pt idx="763">
                  <c:v>61.0</c:v>
                </c:pt>
                <c:pt idx="764">
                  <c:v>61.0</c:v>
                </c:pt>
                <c:pt idx="765">
                  <c:v>61.0</c:v>
                </c:pt>
                <c:pt idx="766">
                  <c:v>61.0</c:v>
                </c:pt>
                <c:pt idx="767">
                  <c:v>61.0</c:v>
                </c:pt>
                <c:pt idx="768">
                  <c:v>61.0</c:v>
                </c:pt>
                <c:pt idx="769">
                  <c:v>61.0</c:v>
                </c:pt>
                <c:pt idx="770">
                  <c:v>61.0</c:v>
                </c:pt>
                <c:pt idx="771">
                  <c:v>61.0</c:v>
                </c:pt>
                <c:pt idx="772">
                  <c:v>61.0</c:v>
                </c:pt>
                <c:pt idx="773">
                  <c:v>61.0</c:v>
                </c:pt>
                <c:pt idx="774">
                  <c:v>61.0</c:v>
                </c:pt>
                <c:pt idx="775">
                  <c:v>61.0</c:v>
                </c:pt>
                <c:pt idx="776">
                  <c:v>61.0</c:v>
                </c:pt>
                <c:pt idx="777">
                  <c:v>61.0</c:v>
                </c:pt>
                <c:pt idx="778">
                  <c:v>61.0</c:v>
                </c:pt>
                <c:pt idx="779">
                  <c:v>62.0</c:v>
                </c:pt>
                <c:pt idx="780">
                  <c:v>62.0</c:v>
                </c:pt>
                <c:pt idx="781">
                  <c:v>62.0</c:v>
                </c:pt>
                <c:pt idx="782">
                  <c:v>62.0</c:v>
                </c:pt>
                <c:pt idx="783">
                  <c:v>62.0</c:v>
                </c:pt>
                <c:pt idx="784">
                  <c:v>62.0</c:v>
                </c:pt>
                <c:pt idx="785">
                  <c:v>62.0</c:v>
                </c:pt>
                <c:pt idx="786">
                  <c:v>62.0</c:v>
                </c:pt>
                <c:pt idx="787">
                  <c:v>62.0</c:v>
                </c:pt>
                <c:pt idx="788">
                  <c:v>62.0</c:v>
                </c:pt>
                <c:pt idx="789">
                  <c:v>62.0</c:v>
                </c:pt>
                <c:pt idx="790">
                  <c:v>62.0</c:v>
                </c:pt>
                <c:pt idx="791">
                  <c:v>62.0</c:v>
                </c:pt>
                <c:pt idx="792">
                  <c:v>62.0</c:v>
                </c:pt>
                <c:pt idx="793">
                  <c:v>62.0</c:v>
                </c:pt>
                <c:pt idx="794">
                  <c:v>62.0</c:v>
                </c:pt>
                <c:pt idx="795">
                  <c:v>62.0</c:v>
                </c:pt>
                <c:pt idx="796">
                  <c:v>63.0</c:v>
                </c:pt>
                <c:pt idx="797">
                  <c:v>63.0</c:v>
                </c:pt>
                <c:pt idx="798">
                  <c:v>63.0</c:v>
                </c:pt>
                <c:pt idx="799">
                  <c:v>63.0</c:v>
                </c:pt>
                <c:pt idx="800">
                  <c:v>63.0</c:v>
                </c:pt>
                <c:pt idx="801">
                  <c:v>63.0</c:v>
                </c:pt>
                <c:pt idx="802">
                  <c:v>63.0</c:v>
                </c:pt>
                <c:pt idx="803">
                  <c:v>63.0</c:v>
                </c:pt>
                <c:pt idx="804">
                  <c:v>63.0</c:v>
                </c:pt>
                <c:pt idx="805">
                  <c:v>63.0</c:v>
                </c:pt>
                <c:pt idx="806">
                  <c:v>63.0</c:v>
                </c:pt>
                <c:pt idx="807">
                  <c:v>63.0</c:v>
                </c:pt>
                <c:pt idx="808">
                  <c:v>63.0</c:v>
                </c:pt>
                <c:pt idx="809">
                  <c:v>63.0</c:v>
                </c:pt>
                <c:pt idx="810">
                  <c:v>63.0</c:v>
                </c:pt>
                <c:pt idx="811">
                  <c:v>64.0</c:v>
                </c:pt>
                <c:pt idx="812">
                  <c:v>64.0</c:v>
                </c:pt>
                <c:pt idx="813">
                  <c:v>64.0</c:v>
                </c:pt>
                <c:pt idx="814">
                  <c:v>64.0</c:v>
                </c:pt>
                <c:pt idx="815">
                  <c:v>64.0</c:v>
                </c:pt>
                <c:pt idx="816">
                  <c:v>64.0</c:v>
                </c:pt>
                <c:pt idx="817">
                  <c:v>64.0</c:v>
                </c:pt>
                <c:pt idx="818">
                  <c:v>64.0</c:v>
                </c:pt>
                <c:pt idx="819">
                  <c:v>64.0</c:v>
                </c:pt>
                <c:pt idx="820">
                  <c:v>64.0</c:v>
                </c:pt>
                <c:pt idx="821">
                  <c:v>65.0</c:v>
                </c:pt>
                <c:pt idx="822">
                  <c:v>65.0</c:v>
                </c:pt>
                <c:pt idx="823">
                  <c:v>65.0</c:v>
                </c:pt>
                <c:pt idx="824">
                  <c:v>65.0</c:v>
                </c:pt>
                <c:pt idx="825">
                  <c:v>65.0</c:v>
                </c:pt>
                <c:pt idx="826">
                  <c:v>65.0</c:v>
                </c:pt>
                <c:pt idx="827">
                  <c:v>65.0</c:v>
                </c:pt>
                <c:pt idx="828">
                  <c:v>65.0</c:v>
                </c:pt>
                <c:pt idx="829">
                  <c:v>65.0</c:v>
                </c:pt>
                <c:pt idx="830">
                  <c:v>65.0</c:v>
                </c:pt>
                <c:pt idx="831">
                  <c:v>65.0</c:v>
                </c:pt>
                <c:pt idx="832">
                  <c:v>65.0</c:v>
                </c:pt>
                <c:pt idx="833">
                  <c:v>65.0</c:v>
                </c:pt>
                <c:pt idx="834">
                  <c:v>65.0</c:v>
                </c:pt>
                <c:pt idx="835">
                  <c:v>65.0</c:v>
                </c:pt>
                <c:pt idx="836">
                  <c:v>65.0</c:v>
                </c:pt>
                <c:pt idx="837">
                  <c:v>66.0</c:v>
                </c:pt>
                <c:pt idx="838">
                  <c:v>66.0</c:v>
                </c:pt>
                <c:pt idx="839">
                  <c:v>66.0</c:v>
                </c:pt>
                <c:pt idx="840">
                  <c:v>66.0</c:v>
                </c:pt>
                <c:pt idx="841">
                  <c:v>66.0</c:v>
                </c:pt>
                <c:pt idx="842">
                  <c:v>66.0</c:v>
                </c:pt>
                <c:pt idx="843">
                  <c:v>66.0</c:v>
                </c:pt>
                <c:pt idx="844">
                  <c:v>66.0</c:v>
                </c:pt>
                <c:pt idx="845">
                  <c:v>66.0</c:v>
                </c:pt>
                <c:pt idx="846">
                  <c:v>66.0</c:v>
                </c:pt>
                <c:pt idx="847">
                  <c:v>66.0</c:v>
                </c:pt>
                <c:pt idx="848">
                  <c:v>66.0</c:v>
                </c:pt>
                <c:pt idx="849">
                  <c:v>67.0</c:v>
                </c:pt>
                <c:pt idx="850">
                  <c:v>67.0</c:v>
                </c:pt>
                <c:pt idx="851">
                  <c:v>67.0</c:v>
                </c:pt>
                <c:pt idx="852">
                  <c:v>67.0</c:v>
                </c:pt>
                <c:pt idx="853">
                  <c:v>67.0</c:v>
                </c:pt>
                <c:pt idx="854">
                  <c:v>67.0</c:v>
                </c:pt>
                <c:pt idx="855">
                  <c:v>67.0</c:v>
                </c:pt>
                <c:pt idx="856">
                  <c:v>67.0</c:v>
                </c:pt>
                <c:pt idx="857">
                  <c:v>67.0</c:v>
                </c:pt>
                <c:pt idx="858">
                  <c:v>67.0</c:v>
                </c:pt>
                <c:pt idx="859">
                  <c:v>67.0</c:v>
                </c:pt>
                <c:pt idx="860">
                  <c:v>68.0</c:v>
                </c:pt>
                <c:pt idx="861">
                  <c:v>68.0</c:v>
                </c:pt>
                <c:pt idx="862">
                  <c:v>68.0</c:v>
                </c:pt>
                <c:pt idx="863">
                  <c:v>68.0</c:v>
                </c:pt>
                <c:pt idx="864">
                  <c:v>68.0</c:v>
                </c:pt>
                <c:pt idx="865">
                  <c:v>68.0</c:v>
                </c:pt>
                <c:pt idx="866">
                  <c:v>68.0</c:v>
                </c:pt>
                <c:pt idx="867">
                  <c:v>68.0</c:v>
                </c:pt>
                <c:pt idx="868">
                  <c:v>68.0</c:v>
                </c:pt>
                <c:pt idx="869">
                  <c:v>68.0</c:v>
                </c:pt>
                <c:pt idx="870">
                  <c:v>68.0</c:v>
                </c:pt>
                <c:pt idx="871">
                  <c:v>68.0</c:v>
                </c:pt>
                <c:pt idx="872">
                  <c:v>68.0</c:v>
                </c:pt>
                <c:pt idx="873">
                  <c:v>68.0</c:v>
                </c:pt>
                <c:pt idx="874">
                  <c:v>68.0</c:v>
                </c:pt>
                <c:pt idx="875">
                  <c:v>68.0</c:v>
                </c:pt>
                <c:pt idx="876">
                  <c:v>69.0</c:v>
                </c:pt>
                <c:pt idx="877">
                  <c:v>69.0</c:v>
                </c:pt>
                <c:pt idx="878">
                  <c:v>69.0</c:v>
                </c:pt>
                <c:pt idx="879">
                  <c:v>69.0</c:v>
                </c:pt>
                <c:pt idx="880">
                  <c:v>69.0</c:v>
                </c:pt>
                <c:pt idx="881">
                  <c:v>69.0</c:v>
                </c:pt>
                <c:pt idx="882">
                  <c:v>69.0</c:v>
                </c:pt>
                <c:pt idx="883">
                  <c:v>69.0</c:v>
                </c:pt>
                <c:pt idx="884">
                  <c:v>69.0</c:v>
                </c:pt>
                <c:pt idx="885">
                  <c:v>69.0</c:v>
                </c:pt>
                <c:pt idx="886">
                  <c:v>69.0</c:v>
                </c:pt>
                <c:pt idx="887">
                  <c:v>69.0</c:v>
                </c:pt>
                <c:pt idx="888">
                  <c:v>69.0</c:v>
                </c:pt>
                <c:pt idx="889">
                  <c:v>70.0</c:v>
                </c:pt>
                <c:pt idx="890">
                  <c:v>70.0</c:v>
                </c:pt>
                <c:pt idx="891">
                  <c:v>70.0</c:v>
                </c:pt>
                <c:pt idx="892">
                  <c:v>70.0</c:v>
                </c:pt>
                <c:pt idx="893">
                  <c:v>70.0</c:v>
                </c:pt>
                <c:pt idx="894">
                  <c:v>70.0</c:v>
                </c:pt>
                <c:pt idx="895">
                  <c:v>70.0</c:v>
                </c:pt>
                <c:pt idx="896">
                  <c:v>70.0</c:v>
                </c:pt>
                <c:pt idx="897">
                  <c:v>71.0</c:v>
                </c:pt>
                <c:pt idx="898">
                  <c:v>71.0</c:v>
                </c:pt>
                <c:pt idx="899">
                  <c:v>71.0</c:v>
                </c:pt>
                <c:pt idx="900">
                  <c:v>71.0</c:v>
                </c:pt>
                <c:pt idx="901">
                  <c:v>71.0</c:v>
                </c:pt>
                <c:pt idx="902">
                  <c:v>71.0</c:v>
                </c:pt>
                <c:pt idx="903">
                  <c:v>71.0</c:v>
                </c:pt>
                <c:pt idx="904">
                  <c:v>71.0</c:v>
                </c:pt>
                <c:pt idx="905">
                  <c:v>71.0</c:v>
                </c:pt>
                <c:pt idx="906">
                  <c:v>71.0</c:v>
                </c:pt>
                <c:pt idx="907">
                  <c:v>71.0</c:v>
                </c:pt>
                <c:pt idx="908">
                  <c:v>71.0</c:v>
                </c:pt>
                <c:pt idx="909">
                  <c:v>71.0</c:v>
                </c:pt>
                <c:pt idx="910">
                  <c:v>72.0</c:v>
                </c:pt>
                <c:pt idx="911">
                  <c:v>72.0</c:v>
                </c:pt>
                <c:pt idx="912">
                  <c:v>72.0</c:v>
                </c:pt>
                <c:pt idx="913">
                  <c:v>72.0</c:v>
                </c:pt>
                <c:pt idx="914">
                  <c:v>72.0</c:v>
                </c:pt>
                <c:pt idx="915">
                  <c:v>72.0</c:v>
                </c:pt>
                <c:pt idx="916">
                  <c:v>72.0</c:v>
                </c:pt>
                <c:pt idx="917">
                  <c:v>72.0</c:v>
                </c:pt>
                <c:pt idx="918">
                  <c:v>72.0</c:v>
                </c:pt>
                <c:pt idx="919">
                  <c:v>72.0</c:v>
                </c:pt>
                <c:pt idx="920">
                  <c:v>73.0</c:v>
                </c:pt>
                <c:pt idx="921">
                  <c:v>73.0</c:v>
                </c:pt>
                <c:pt idx="922">
                  <c:v>73.0</c:v>
                </c:pt>
                <c:pt idx="923">
                  <c:v>73.0</c:v>
                </c:pt>
                <c:pt idx="924">
                  <c:v>73.0</c:v>
                </c:pt>
                <c:pt idx="925">
                  <c:v>73.0</c:v>
                </c:pt>
                <c:pt idx="926">
                  <c:v>73.0</c:v>
                </c:pt>
                <c:pt idx="927">
                  <c:v>73.0</c:v>
                </c:pt>
                <c:pt idx="928">
                  <c:v>73.0</c:v>
                </c:pt>
                <c:pt idx="929">
                  <c:v>74.0</c:v>
                </c:pt>
                <c:pt idx="930">
                  <c:v>74.0</c:v>
                </c:pt>
                <c:pt idx="931">
                  <c:v>74.0</c:v>
                </c:pt>
                <c:pt idx="932">
                  <c:v>74.0</c:v>
                </c:pt>
                <c:pt idx="933">
                  <c:v>74.0</c:v>
                </c:pt>
                <c:pt idx="934">
                  <c:v>74.0</c:v>
                </c:pt>
                <c:pt idx="935">
                  <c:v>74.0</c:v>
                </c:pt>
                <c:pt idx="936">
                  <c:v>74.0</c:v>
                </c:pt>
                <c:pt idx="937">
                  <c:v>75.0</c:v>
                </c:pt>
                <c:pt idx="938">
                  <c:v>75.0</c:v>
                </c:pt>
                <c:pt idx="939">
                  <c:v>75.0</c:v>
                </c:pt>
                <c:pt idx="940">
                  <c:v>75.0</c:v>
                </c:pt>
                <c:pt idx="941">
                  <c:v>75.0</c:v>
                </c:pt>
                <c:pt idx="942">
                  <c:v>75.0</c:v>
                </c:pt>
                <c:pt idx="943">
                  <c:v>75.0</c:v>
                </c:pt>
                <c:pt idx="944">
                  <c:v>75.0</c:v>
                </c:pt>
                <c:pt idx="945">
                  <c:v>75.0</c:v>
                </c:pt>
                <c:pt idx="946">
                  <c:v>75.0</c:v>
                </c:pt>
                <c:pt idx="947">
                  <c:v>75.0</c:v>
                </c:pt>
                <c:pt idx="948">
                  <c:v>76.0</c:v>
                </c:pt>
                <c:pt idx="949">
                  <c:v>76.0</c:v>
                </c:pt>
                <c:pt idx="950">
                  <c:v>76.0</c:v>
                </c:pt>
                <c:pt idx="951">
                  <c:v>76.0</c:v>
                </c:pt>
                <c:pt idx="952">
                  <c:v>76.0</c:v>
                </c:pt>
                <c:pt idx="953">
                  <c:v>76.0</c:v>
                </c:pt>
                <c:pt idx="954">
                  <c:v>76.0</c:v>
                </c:pt>
                <c:pt idx="955">
                  <c:v>76.0</c:v>
                </c:pt>
                <c:pt idx="956">
                  <c:v>77.0</c:v>
                </c:pt>
                <c:pt idx="957">
                  <c:v>77.0</c:v>
                </c:pt>
                <c:pt idx="958">
                  <c:v>77.0</c:v>
                </c:pt>
                <c:pt idx="959">
                  <c:v>77.0</c:v>
                </c:pt>
                <c:pt idx="960">
                  <c:v>77.0</c:v>
                </c:pt>
                <c:pt idx="961">
                  <c:v>77.0</c:v>
                </c:pt>
                <c:pt idx="962">
                  <c:v>77.0</c:v>
                </c:pt>
                <c:pt idx="963">
                  <c:v>78.0</c:v>
                </c:pt>
                <c:pt idx="964">
                  <c:v>78.0</c:v>
                </c:pt>
                <c:pt idx="965">
                  <c:v>78.0</c:v>
                </c:pt>
                <c:pt idx="966">
                  <c:v>78.0</c:v>
                </c:pt>
                <c:pt idx="967">
                  <c:v>79.0</c:v>
                </c:pt>
                <c:pt idx="968">
                  <c:v>79.0</c:v>
                </c:pt>
                <c:pt idx="969">
                  <c:v>79.0</c:v>
                </c:pt>
                <c:pt idx="970">
                  <c:v>79.0</c:v>
                </c:pt>
                <c:pt idx="971">
                  <c:v>80.0</c:v>
                </c:pt>
                <c:pt idx="972">
                  <c:v>80.0</c:v>
                </c:pt>
                <c:pt idx="973">
                  <c:v>80.0</c:v>
                </c:pt>
                <c:pt idx="974">
                  <c:v>80.0</c:v>
                </c:pt>
                <c:pt idx="975">
                  <c:v>81.0</c:v>
                </c:pt>
                <c:pt idx="976">
                  <c:v>81.0</c:v>
                </c:pt>
                <c:pt idx="977">
                  <c:v>82.0</c:v>
                </c:pt>
                <c:pt idx="978">
                  <c:v>82.0</c:v>
                </c:pt>
                <c:pt idx="979">
                  <c:v>82.0</c:v>
                </c:pt>
                <c:pt idx="980">
                  <c:v>82.0</c:v>
                </c:pt>
                <c:pt idx="981">
                  <c:v>83.0</c:v>
                </c:pt>
                <c:pt idx="982">
                  <c:v>83.0</c:v>
                </c:pt>
                <c:pt idx="983">
                  <c:v>83.0</c:v>
                </c:pt>
                <c:pt idx="984">
                  <c:v>84.0</c:v>
                </c:pt>
                <c:pt idx="985">
                  <c:v>84.0</c:v>
                </c:pt>
                <c:pt idx="986">
                  <c:v>85.0</c:v>
                </c:pt>
                <c:pt idx="987">
                  <c:v>85.0</c:v>
                </c:pt>
                <c:pt idx="988">
                  <c:v>86.0</c:v>
                </c:pt>
                <c:pt idx="989">
                  <c:v>86.0</c:v>
                </c:pt>
                <c:pt idx="990">
                  <c:v>86.0</c:v>
                </c:pt>
                <c:pt idx="991">
                  <c:v>88.0</c:v>
                </c:pt>
                <c:pt idx="992">
                  <c:v>89.0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4095192"/>
        <c:axId val="1844100632"/>
      </c:scatterChart>
      <c:valAx>
        <c:axId val="1844095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>
                    <a:latin typeface="Calibri"/>
                  </a:rPr>
                  <a:t>True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44100632"/>
        <c:crosses val="autoZero"/>
        <c:crossBetween val="midCat"/>
        <c:majorUnit val="10.0"/>
      </c:valAx>
      <c:valAx>
        <c:axId val="1844100632"/>
        <c:scaling>
          <c:orientation val="minMax"/>
          <c:max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>
                    <a:latin typeface="Calibri"/>
                  </a:rPr>
                  <a:t>Observed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4409519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'R=0.90'!$B$1</c:f>
              <c:strCache>
                <c:ptCount val="1"/>
                <c:pt idx="0">
                  <c:v>Observed score</c:v>
                </c:pt>
              </c:strCache>
            </c:strRef>
          </c:tx>
          <c:spPr>
            <a:ln w="28575">
              <a:noFill/>
            </a:ln>
          </c:spPr>
          <c:xVal>
            <c:numRef>
              <c:f>'R=0.90'!$A$2:$A$998</c:f>
              <c:numCache>
                <c:formatCode>General</c:formatCode>
                <c:ptCount val="997"/>
                <c:pt idx="0">
                  <c:v>5.3</c:v>
                </c:pt>
                <c:pt idx="1">
                  <c:v>1.0</c:v>
                </c:pt>
                <c:pt idx="2">
                  <c:v>13.0</c:v>
                </c:pt>
                <c:pt idx="3">
                  <c:v>2.4</c:v>
                </c:pt>
                <c:pt idx="4">
                  <c:v>11.0</c:v>
                </c:pt>
                <c:pt idx="5">
                  <c:v>11.0</c:v>
                </c:pt>
                <c:pt idx="6">
                  <c:v>22.0</c:v>
                </c:pt>
                <c:pt idx="7">
                  <c:v>20.0</c:v>
                </c:pt>
                <c:pt idx="8">
                  <c:v>11.0</c:v>
                </c:pt>
                <c:pt idx="9">
                  <c:v>1.3</c:v>
                </c:pt>
                <c:pt idx="10">
                  <c:v>13.0</c:v>
                </c:pt>
                <c:pt idx="11">
                  <c:v>15.0</c:v>
                </c:pt>
                <c:pt idx="12">
                  <c:v>18.0</c:v>
                </c:pt>
                <c:pt idx="13">
                  <c:v>16.0</c:v>
                </c:pt>
                <c:pt idx="14">
                  <c:v>16.0</c:v>
                </c:pt>
                <c:pt idx="15">
                  <c:v>23.0</c:v>
                </c:pt>
                <c:pt idx="16">
                  <c:v>14.0</c:v>
                </c:pt>
                <c:pt idx="17">
                  <c:v>12.0</c:v>
                </c:pt>
                <c:pt idx="18">
                  <c:v>18.0</c:v>
                </c:pt>
                <c:pt idx="19">
                  <c:v>14.0</c:v>
                </c:pt>
                <c:pt idx="20">
                  <c:v>25.0</c:v>
                </c:pt>
                <c:pt idx="21">
                  <c:v>20.0</c:v>
                </c:pt>
                <c:pt idx="22">
                  <c:v>19.0</c:v>
                </c:pt>
                <c:pt idx="23">
                  <c:v>28.0</c:v>
                </c:pt>
                <c:pt idx="24">
                  <c:v>15.0</c:v>
                </c:pt>
                <c:pt idx="25">
                  <c:v>20.0</c:v>
                </c:pt>
                <c:pt idx="26">
                  <c:v>29.0</c:v>
                </c:pt>
                <c:pt idx="27">
                  <c:v>26.0</c:v>
                </c:pt>
                <c:pt idx="28">
                  <c:v>22.0</c:v>
                </c:pt>
                <c:pt idx="29">
                  <c:v>28.0</c:v>
                </c:pt>
                <c:pt idx="30">
                  <c:v>30.0</c:v>
                </c:pt>
                <c:pt idx="31">
                  <c:v>27.0</c:v>
                </c:pt>
                <c:pt idx="32">
                  <c:v>15.0</c:v>
                </c:pt>
                <c:pt idx="33">
                  <c:v>29.0</c:v>
                </c:pt>
                <c:pt idx="34">
                  <c:v>16.0</c:v>
                </c:pt>
                <c:pt idx="35">
                  <c:v>29.0</c:v>
                </c:pt>
                <c:pt idx="36">
                  <c:v>38.0</c:v>
                </c:pt>
                <c:pt idx="37">
                  <c:v>27.0</c:v>
                </c:pt>
                <c:pt idx="38">
                  <c:v>22.0</c:v>
                </c:pt>
                <c:pt idx="39">
                  <c:v>25.0</c:v>
                </c:pt>
                <c:pt idx="40">
                  <c:v>22.0</c:v>
                </c:pt>
                <c:pt idx="41">
                  <c:v>14.0</c:v>
                </c:pt>
                <c:pt idx="42">
                  <c:v>28.0</c:v>
                </c:pt>
                <c:pt idx="43">
                  <c:v>16.0</c:v>
                </c:pt>
                <c:pt idx="44">
                  <c:v>20.0</c:v>
                </c:pt>
                <c:pt idx="45">
                  <c:v>24.0</c:v>
                </c:pt>
                <c:pt idx="46">
                  <c:v>26.0</c:v>
                </c:pt>
                <c:pt idx="47">
                  <c:v>31.0</c:v>
                </c:pt>
                <c:pt idx="48">
                  <c:v>22.0</c:v>
                </c:pt>
                <c:pt idx="49">
                  <c:v>16.0</c:v>
                </c:pt>
                <c:pt idx="50">
                  <c:v>28.0</c:v>
                </c:pt>
                <c:pt idx="51">
                  <c:v>24.0</c:v>
                </c:pt>
                <c:pt idx="52">
                  <c:v>26.0</c:v>
                </c:pt>
                <c:pt idx="53">
                  <c:v>35.0</c:v>
                </c:pt>
                <c:pt idx="54">
                  <c:v>29.0</c:v>
                </c:pt>
                <c:pt idx="55">
                  <c:v>30.0</c:v>
                </c:pt>
                <c:pt idx="56">
                  <c:v>29.0</c:v>
                </c:pt>
                <c:pt idx="57">
                  <c:v>31.0</c:v>
                </c:pt>
                <c:pt idx="58">
                  <c:v>26.0</c:v>
                </c:pt>
                <c:pt idx="59">
                  <c:v>30.0</c:v>
                </c:pt>
                <c:pt idx="60">
                  <c:v>32.0</c:v>
                </c:pt>
                <c:pt idx="61">
                  <c:v>19.0</c:v>
                </c:pt>
                <c:pt idx="62">
                  <c:v>30.0</c:v>
                </c:pt>
                <c:pt idx="63">
                  <c:v>32.0</c:v>
                </c:pt>
                <c:pt idx="64">
                  <c:v>32.0</c:v>
                </c:pt>
                <c:pt idx="65">
                  <c:v>35.0</c:v>
                </c:pt>
                <c:pt idx="66">
                  <c:v>15.0</c:v>
                </c:pt>
                <c:pt idx="67">
                  <c:v>35.0</c:v>
                </c:pt>
                <c:pt idx="68">
                  <c:v>39.0</c:v>
                </c:pt>
                <c:pt idx="69">
                  <c:v>25.0</c:v>
                </c:pt>
                <c:pt idx="70">
                  <c:v>22.0</c:v>
                </c:pt>
                <c:pt idx="71">
                  <c:v>23.0</c:v>
                </c:pt>
                <c:pt idx="72">
                  <c:v>22.0</c:v>
                </c:pt>
                <c:pt idx="73">
                  <c:v>29.0</c:v>
                </c:pt>
                <c:pt idx="74">
                  <c:v>35.0</c:v>
                </c:pt>
                <c:pt idx="75">
                  <c:v>20.0</c:v>
                </c:pt>
                <c:pt idx="76">
                  <c:v>30.0</c:v>
                </c:pt>
                <c:pt idx="77">
                  <c:v>26.0</c:v>
                </c:pt>
                <c:pt idx="78">
                  <c:v>31.0</c:v>
                </c:pt>
                <c:pt idx="79">
                  <c:v>19.0</c:v>
                </c:pt>
                <c:pt idx="80">
                  <c:v>35.0</c:v>
                </c:pt>
                <c:pt idx="81">
                  <c:v>32.0</c:v>
                </c:pt>
                <c:pt idx="82">
                  <c:v>34.0</c:v>
                </c:pt>
                <c:pt idx="83">
                  <c:v>41.0</c:v>
                </c:pt>
                <c:pt idx="84">
                  <c:v>33.0</c:v>
                </c:pt>
                <c:pt idx="85">
                  <c:v>28.0</c:v>
                </c:pt>
                <c:pt idx="86">
                  <c:v>38.0</c:v>
                </c:pt>
                <c:pt idx="87">
                  <c:v>32.0</c:v>
                </c:pt>
                <c:pt idx="88">
                  <c:v>32.0</c:v>
                </c:pt>
                <c:pt idx="89">
                  <c:v>36.0</c:v>
                </c:pt>
                <c:pt idx="90">
                  <c:v>32.0</c:v>
                </c:pt>
                <c:pt idx="91">
                  <c:v>25.0</c:v>
                </c:pt>
                <c:pt idx="92">
                  <c:v>33.0</c:v>
                </c:pt>
                <c:pt idx="93">
                  <c:v>34.0</c:v>
                </c:pt>
                <c:pt idx="94">
                  <c:v>32.0</c:v>
                </c:pt>
                <c:pt idx="95">
                  <c:v>36.0</c:v>
                </c:pt>
                <c:pt idx="96">
                  <c:v>32.0</c:v>
                </c:pt>
                <c:pt idx="97">
                  <c:v>32.0</c:v>
                </c:pt>
                <c:pt idx="98">
                  <c:v>31.0</c:v>
                </c:pt>
                <c:pt idx="99">
                  <c:v>33.0</c:v>
                </c:pt>
                <c:pt idx="100">
                  <c:v>31.0</c:v>
                </c:pt>
                <c:pt idx="101">
                  <c:v>26.0</c:v>
                </c:pt>
                <c:pt idx="102">
                  <c:v>26.0</c:v>
                </c:pt>
                <c:pt idx="103">
                  <c:v>30.0</c:v>
                </c:pt>
                <c:pt idx="104">
                  <c:v>29.0</c:v>
                </c:pt>
                <c:pt idx="105">
                  <c:v>38.0</c:v>
                </c:pt>
                <c:pt idx="106">
                  <c:v>34.0</c:v>
                </c:pt>
                <c:pt idx="107">
                  <c:v>36.0</c:v>
                </c:pt>
                <c:pt idx="108">
                  <c:v>26.0</c:v>
                </c:pt>
                <c:pt idx="109">
                  <c:v>27.0</c:v>
                </c:pt>
                <c:pt idx="110">
                  <c:v>32.0</c:v>
                </c:pt>
                <c:pt idx="111">
                  <c:v>32.0</c:v>
                </c:pt>
                <c:pt idx="112">
                  <c:v>29.0</c:v>
                </c:pt>
                <c:pt idx="113">
                  <c:v>21.0</c:v>
                </c:pt>
                <c:pt idx="114">
                  <c:v>32.0</c:v>
                </c:pt>
                <c:pt idx="115">
                  <c:v>36.0</c:v>
                </c:pt>
                <c:pt idx="116">
                  <c:v>26.0</c:v>
                </c:pt>
                <c:pt idx="117">
                  <c:v>35.0</c:v>
                </c:pt>
                <c:pt idx="118">
                  <c:v>34.0</c:v>
                </c:pt>
                <c:pt idx="119">
                  <c:v>29.0</c:v>
                </c:pt>
                <c:pt idx="120">
                  <c:v>35.0</c:v>
                </c:pt>
                <c:pt idx="121">
                  <c:v>31.0</c:v>
                </c:pt>
                <c:pt idx="122">
                  <c:v>38.0</c:v>
                </c:pt>
                <c:pt idx="123">
                  <c:v>35.0</c:v>
                </c:pt>
                <c:pt idx="124">
                  <c:v>26.0</c:v>
                </c:pt>
                <c:pt idx="125">
                  <c:v>34.0</c:v>
                </c:pt>
                <c:pt idx="126">
                  <c:v>41.0</c:v>
                </c:pt>
                <c:pt idx="127">
                  <c:v>28.0</c:v>
                </c:pt>
                <c:pt idx="128">
                  <c:v>30.0</c:v>
                </c:pt>
                <c:pt idx="129">
                  <c:v>43.0</c:v>
                </c:pt>
                <c:pt idx="130">
                  <c:v>35.0</c:v>
                </c:pt>
                <c:pt idx="131">
                  <c:v>38.0</c:v>
                </c:pt>
                <c:pt idx="132">
                  <c:v>30.0</c:v>
                </c:pt>
                <c:pt idx="133">
                  <c:v>33.0</c:v>
                </c:pt>
                <c:pt idx="134">
                  <c:v>34.0</c:v>
                </c:pt>
                <c:pt idx="135">
                  <c:v>38.0</c:v>
                </c:pt>
                <c:pt idx="136">
                  <c:v>32.0</c:v>
                </c:pt>
                <c:pt idx="137">
                  <c:v>46.0</c:v>
                </c:pt>
                <c:pt idx="138">
                  <c:v>33.0</c:v>
                </c:pt>
                <c:pt idx="139">
                  <c:v>36.0</c:v>
                </c:pt>
                <c:pt idx="140">
                  <c:v>39.0</c:v>
                </c:pt>
                <c:pt idx="141">
                  <c:v>24.0</c:v>
                </c:pt>
                <c:pt idx="142">
                  <c:v>31.0</c:v>
                </c:pt>
                <c:pt idx="143">
                  <c:v>41.0</c:v>
                </c:pt>
                <c:pt idx="144">
                  <c:v>34.0</c:v>
                </c:pt>
                <c:pt idx="145">
                  <c:v>34.0</c:v>
                </c:pt>
                <c:pt idx="146">
                  <c:v>27.0</c:v>
                </c:pt>
                <c:pt idx="147">
                  <c:v>31.0</c:v>
                </c:pt>
                <c:pt idx="148">
                  <c:v>36.0</c:v>
                </c:pt>
                <c:pt idx="149">
                  <c:v>31.0</c:v>
                </c:pt>
                <c:pt idx="150">
                  <c:v>28.0</c:v>
                </c:pt>
                <c:pt idx="151">
                  <c:v>39.0</c:v>
                </c:pt>
                <c:pt idx="152">
                  <c:v>38.0</c:v>
                </c:pt>
                <c:pt idx="153">
                  <c:v>30.0</c:v>
                </c:pt>
                <c:pt idx="154">
                  <c:v>36.0</c:v>
                </c:pt>
                <c:pt idx="155">
                  <c:v>45.0</c:v>
                </c:pt>
                <c:pt idx="156">
                  <c:v>29.0</c:v>
                </c:pt>
                <c:pt idx="157">
                  <c:v>33.0</c:v>
                </c:pt>
                <c:pt idx="158">
                  <c:v>42.0</c:v>
                </c:pt>
                <c:pt idx="159">
                  <c:v>32.0</c:v>
                </c:pt>
                <c:pt idx="160">
                  <c:v>35.0</c:v>
                </c:pt>
                <c:pt idx="161">
                  <c:v>36.0</c:v>
                </c:pt>
                <c:pt idx="162">
                  <c:v>42.0</c:v>
                </c:pt>
                <c:pt idx="163">
                  <c:v>37.0</c:v>
                </c:pt>
                <c:pt idx="164">
                  <c:v>41.0</c:v>
                </c:pt>
                <c:pt idx="165">
                  <c:v>40.0</c:v>
                </c:pt>
                <c:pt idx="166">
                  <c:v>44.0</c:v>
                </c:pt>
                <c:pt idx="167">
                  <c:v>34.0</c:v>
                </c:pt>
                <c:pt idx="168">
                  <c:v>32.0</c:v>
                </c:pt>
                <c:pt idx="169">
                  <c:v>39.0</c:v>
                </c:pt>
                <c:pt idx="170">
                  <c:v>45.0</c:v>
                </c:pt>
                <c:pt idx="171">
                  <c:v>38.0</c:v>
                </c:pt>
                <c:pt idx="172">
                  <c:v>23.0</c:v>
                </c:pt>
                <c:pt idx="173">
                  <c:v>39.0</c:v>
                </c:pt>
                <c:pt idx="174">
                  <c:v>39.0</c:v>
                </c:pt>
                <c:pt idx="175">
                  <c:v>39.0</c:v>
                </c:pt>
                <c:pt idx="176">
                  <c:v>38.0</c:v>
                </c:pt>
                <c:pt idx="177">
                  <c:v>45.0</c:v>
                </c:pt>
                <c:pt idx="178">
                  <c:v>31.0</c:v>
                </c:pt>
                <c:pt idx="179">
                  <c:v>35.0</c:v>
                </c:pt>
                <c:pt idx="180">
                  <c:v>40.0</c:v>
                </c:pt>
                <c:pt idx="181">
                  <c:v>39.0</c:v>
                </c:pt>
                <c:pt idx="182">
                  <c:v>41.0</c:v>
                </c:pt>
                <c:pt idx="183">
                  <c:v>39.0</c:v>
                </c:pt>
                <c:pt idx="184">
                  <c:v>37.0</c:v>
                </c:pt>
                <c:pt idx="185">
                  <c:v>40.0</c:v>
                </c:pt>
                <c:pt idx="186">
                  <c:v>36.0</c:v>
                </c:pt>
                <c:pt idx="187">
                  <c:v>38.0</c:v>
                </c:pt>
                <c:pt idx="188">
                  <c:v>41.0</c:v>
                </c:pt>
                <c:pt idx="189">
                  <c:v>37.0</c:v>
                </c:pt>
                <c:pt idx="190">
                  <c:v>35.0</c:v>
                </c:pt>
                <c:pt idx="191">
                  <c:v>33.0</c:v>
                </c:pt>
                <c:pt idx="192">
                  <c:v>31.0</c:v>
                </c:pt>
                <c:pt idx="193">
                  <c:v>32.0</c:v>
                </c:pt>
                <c:pt idx="194">
                  <c:v>38.0</c:v>
                </c:pt>
                <c:pt idx="195">
                  <c:v>47.0</c:v>
                </c:pt>
                <c:pt idx="196">
                  <c:v>41.0</c:v>
                </c:pt>
                <c:pt idx="197">
                  <c:v>50.0</c:v>
                </c:pt>
                <c:pt idx="198">
                  <c:v>32.0</c:v>
                </c:pt>
                <c:pt idx="199">
                  <c:v>31.0</c:v>
                </c:pt>
                <c:pt idx="200">
                  <c:v>28.0</c:v>
                </c:pt>
                <c:pt idx="201">
                  <c:v>33.0</c:v>
                </c:pt>
                <c:pt idx="202">
                  <c:v>45.0</c:v>
                </c:pt>
                <c:pt idx="203">
                  <c:v>42.0</c:v>
                </c:pt>
                <c:pt idx="204">
                  <c:v>38.0</c:v>
                </c:pt>
                <c:pt idx="205">
                  <c:v>35.0</c:v>
                </c:pt>
                <c:pt idx="206">
                  <c:v>38.0</c:v>
                </c:pt>
                <c:pt idx="207">
                  <c:v>45.0</c:v>
                </c:pt>
                <c:pt idx="208">
                  <c:v>40.0</c:v>
                </c:pt>
                <c:pt idx="209">
                  <c:v>42.0</c:v>
                </c:pt>
                <c:pt idx="210">
                  <c:v>34.0</c:v>
                </c:pt>
                <c:pt idx="211">
                  <c:v>47.0</c:v>
                </c:pt>
                <c:pt idx="212">
                  <c:v>36.0</c:v>
                </c:pt>
                <c:pt idx="213">
                  <c:v>38.0</c:v>
                </c:pt>
                <c:pt idx="214">
                  <c:v>42.0</c:v>
                </c:pt>
                <c:pt idx="215">
                  <c:v>34.0</c:v>
                </c:pt>
                <c:pt idx="216">
                  <c:v>36.0</c:v>
                </c:pt>
                <c:pt idx="217">
                  <c:v>41.0</c:v>
                </c:pt>
                <c:pt idx="218">
                  <c:v>46.0</c:v>
                </c:pt>
                <c:pt idx="219">
                  <c:v>44.0</c:v>
                </c:pt>
                <c:pt idx="220">
                  <c:v>38.0</c:v>
                </c:pt>
                <c:pt idx="221">
                  <c:v>41.0</c:v>
                </c:pt>
                <c:pt idx="222">
                  <c:v>43.0</c:v>
                </c:pt>
                <c:pt idx="223">
                  <c:v>35.0</c:v>
                </c:pt>
                <c:pt idx="224">
                  <c:v>39.0</c:v>
                </c:pt>
                <c:pt idx="225">
                  <c:v>45.0</c:v>
                </c:pt>
                <c:pt idx="226">
                  <c:v>33.0</c:v>
                </c:pt>
                <c:pt idx="227">
                  <c:v>33.0</c:v>
                </c:pt>
                <c:pt idx="228">
                  <c:v>34.0</c:v>
                </c:pt>
                <c:pt idx="229">
                  <c:v>43.0</c:v>
                </c:pt>
                <c:pt idx="230">
                  <c:v>48.0</c:v>
                </c:pt>
                <c:pt idx="231">
                  <c:v>39.0</c:v>
                </c:pt>
                <c:pt idx="232">
                  <c:v>40.0</c:v>
                </c:pt>
                <c:pt idx="233">
                  <c:v>41.0</c:v>
                </c:pt>
                <c:pt idx="234">
                  <c:v>38.0</c:v>
                </c:pt>
                <c:pt idx="235">
                  <c:v>49.0</c:v>
                </c:pt>
                <c:pt idx="236">
                  <c:v>36.0</c:v>
                </c:pt>
                <c:pt idx="237">
                  <c:v>35.0</c:v>
                </c:pt>
                <c:pt idx="238">
                  <c:v>39.0</c:v>
                </c:pt>
                <c:pt idx="239">
                  <c:v>41.0</c:v>
                </c:pt>
                <c:pt idx="240">
                  <c:v>40.0</c:v>
                </c:pt>
                <c:pt idx="241">
                  <c:v>38.0</c:v>
                </c:pt>
                <c:pt idx="242">
                  <c:v>44.0</c:v>
                </c:pt>
                <c:pt idx="243">
                  <c:v>41.0</c:v>
                </c:pt>
                <c:pt idx="244">
                  <c:v>47.0</c:v>
                </c:pt>
                <c:pt idx="245">
                  <c:v>32.0</c:v>
                </c:pt>
                <c:pt idx="246">
                  <c:v>42.0</c:v>
                </c:pt>
                <c:pt idx="247">
                  <c:v>44.0</c:v>
                </c:pt>
                <c:pt idx="248">
                  <c:v>39.0</c:v>
                </c:pt>
                <c:pt idx="249">
                  <c:v>37.0</c:v>
                </c:pt>
                <c:pt idx="250">
                  <c:v>39.0</c:v>
                </c:pt>
                <c:pt idx="251">
                  <c:v>38.0</c:v>
                </c:pt>
                <c:pt idx="252">
                  <c:v>40.0</c:v>
                </c:pt>
                <c:pt idx="253">
                  <c:v>44.0</c:v>
                </c:pt>
                <c:pt idx="254">
                  <c:v>40.0</c:v>
                </c:pt>
                <c:pt idx="255">
                  <c:v>44.0</c:v>
                </c:pt>
                <c:pt idx="256">
                  <c:v>35.0</c:v>
                </c:pt>
                <c:pt idx="257">
                  <c:v>38.0</c:v>
                </c:pt>
                <c:pt idx="258">
                  <c:v>35.0</c:v>
                </c:pt>
                <c:pt idx="259">
                  <c:v>43.0</c:v>
                </c:pt>
                <c:pt idx="260">
                  <c:v>35.0</c:v>
                </c:pt>
                <c:pt idx="261">
                  <c:v>27.0</c:v>
                </c:pt>
                <c:pt idx="262">
                  <c:v>35.0</c:v>
                </c:pt>
                <c:pt idx="263">
                  <c:v>39.0</c:v>
                </c:pt>
                <c:pt idx="264">
                  <c:v>38.0</c:v>
                </c:pt>
                <c:pt idx="265">
                  <c:v>40.0</c:v>
                </c:pt>
                <c:pt idx="266">
                  <c:v>44.0</c:v>
                </c:pt>
                <c:pt idx="267">
                  <c:v>39.0</c:v>
                </c:pt>
                <c:pt idx="268">
                  <c:v>41.0</c:v>
                </c:pt>
                <c:pt idx="269">
                  <c:v>32.0</c:v>
                </c:pt>
                <c:pt idx="270">
                  <c:v>38.0</c:v>
                </c:pt>
                <c:pt idx="271">
                  <c:v>45.0</c:v>
                </c:pt>
                <c:pt idx="272">
                  <c:v>38.0</c:v>
                </c:pt>
                <c:pt idx="273">
                  <c:v>44.0</c:v>
                </c:pt>
                <c:pt idx="274">
                  <c:v>34.0</c:v>
                </c:pt>
                <c:pt idx="275">
                  <c:v>51.0</c:v>
                </c:pt>
                <c:pt idx="276">
                  <c:v>41.0</c:v>
                </c:pt>
                <c:pt idx="277">
                  <c:v>32.0</c:v>
                </c:pt>
                <c:pt idx="278">
                  <c:v>47.0</c:v>
                </c:pt>
                <c:pt idx="279">
                  <c:v>36.0</c:v>
                </c:pt>
                <c:pt idx="280">
                  <c:v>34.0</c:v>
                </c:pt>
                <c:pt idx="281">
                  <c:v>38.0</c:v>
                </c:pt>
                <c:pt idx="282">
                  <c:v>35.0</c:v>
                </c:pt>
                <c:pt idx="283">
                  <c:v>46.0</c:v>
                </c:pt>
                <c:pt idx="284">
                  <c:v>34.0</c:v>
                </c:pt>
                <c:pt idx="285">
                  <c:v>43.0</c:v>
                </c:pt>
                <c:pt idx="286">
                  <c:v>40.0</c:v>
                </c:pt>
                <c:pt idx="287">
                  <c:v>38.0</c:v>
                </c:pt>
                <c:pt idx="288">
                  <c:v>40.0</c:v>
                </c:pt>
                <c:pt idx="289">
                  <c:v>36.0</c:v>
                </c:pt>
                <c:pt idx="290">
                  <c:v>41.0</c:v>
                </c:pt>
                <c:pt idx="291">
                  <c:v>43.0</c:v>
                </c:pt>
                <c:pt idx="292">
                  <c:v>37.0</c:v>
                </c:pt>
                <c:pt idx="293">
                  <c:v>41.0</c:v>
                </c:pt>
                <c:pt idx="294">
                  <c:v>38.0</c:v>
                </c:pt>
                <c:pt idx="295">
                  <c:v>43.0</c:v>
                </c:pt>
                <c:pt idx="296">
                  <c:v>42.0</c:v>
                </c:pt>
                <c:pt idx="297">
                  <c:v>48.0</c:v>
                </c:pt>
                <c:pt idx="298">
                  <c:v>40.0</c:v>
                </c:pt>
                <c:pt idx="299">
                  <c:v>40.0</c:v>
                </c:pt>
                <c:pt idx="300">
                  <c:v>47.0</c:v>
                </c:pt>
                <c:pt idx="301">
                  <c:v>41.0</c:v>
                </c:pt>
                <c:pt idx="302">
                  <c:v>37.0</c:v>
                </c:pt>
                <c:pt idx="303">
                  <c:v>40.0</c:v>
                </c:pt>
                <c:pt idx="304">
                  <c:v>46.0</c:v>
                </c:pt>
                <c:pt idx="305">
                  <c:v>37.0</c:v>
                </c:pt>
                <c:pt idx="306">
                  <c:v>42.0</c:v>
                </c:pt>
                <c:pt idx="307">
                  <c:v>49.0</c:v>
                </c:pt>
                <c:pt idx="308">
                  <c:v>42.0</c:v>
                </c:pt>
                <c:pt idx="309">
                  <c:v>39.0</c:v>
                </c:pt>
                <c:pt idx="310">
                  <c:v>43.0</c:v>
                </c:pt>
                <c:pt idx="311">
                  <c:v>45.0</c:v>
                </c:pt>
                <c:pt idx="312">
                  <c:v>37.0</c:v>
                </c:pt>
                <c:pt idx="313">
                  <c:v>41.0</c:v>
                </c:pt>
                <c:pt idx="314">
                  <c:v>42.0</c:v>
                </c:pt>
                <c:pt idx="315">
                  <c:v>42.0</c:v>
                </c:pt>
                <c:pt idx="316">
                  <c:v>40.0</c:v>
                </c:pt>
                <c:pt idx="317">
                  <c:v>43.0</c:v>
                </c:pt>
                <c:pt idx="318">
                  <c:v>43.0</c:v>
                </c:pt>
                <c:pt idx="319">
                  <c:v>44.0</c:v>
                </c:pt>
                <c:pt idx="320">
                  <c:v>45.0</c:v>
                </c:pt>
                <c:pt idx="321">
                  <c:v>44.0</c:v>
                </c:pt>
                <c:pt idx="322">
                  <c:v>42.0</c:v>
                </c:pt>
                <c:pt idx="323">
                  <c:v>40.0</c:v>
                </c:pt>
                <c:pt idx="324">
                  <c:v>43.0</c:v>
                </c:pt>
                <c:pt idx="325">
                  <c:v>47.0</c:v>
                </c:pt>
                <c:pt idx="326">
                  <c:v>41.0</c:v>
                </c:pt>
                <c:pt idx="327">
                  <c:v>46.0</c:v>
                </c:pt>
                <c:pt idx="328">
                  <c:v>45.0</c:v>
                </c:pt>
                <c:pt idx="329">
                  <c:v>51.0</c:v>
                </c:pt>
                <c:pt idx="330">
                  <c:v>46.0</c:v>
                </c:pt>
                <c:pt idx="331">
                  <c:v>47.0</c:v>
                </c:pt>
                <c:pt idx="332">
                  <c:v>51.0</c:v>
                </c:pt>
                <c:pt idx="333">
                  <c:v>41.0</c:v>
                </c:pt>
                <c:pt idx="334">
                  <c:v>50.0</c:v>
                </c:pt>
                <c:pt idx="335">
                  <c:v>46.0</c:v>
                </c:pt>
                <c:pt idx="336">
                  <c:v>51.0</c:v>
                </c:pt>
                <c:pt idx="337">
                  <c:v>46.0</c:v>
                </c:pt>
                <c:pt idx="338">
                  <c:v>57.0</c:v>
                </c:pt>
                <c:pt idx="339">
                  <c:v>43.0</c:v>
                </c:pt>
                <c:pt idx="340">
                  <c:v>41.0</c:v>
                </c:pt>
                <c:pt idx="341">
                  <c:v>39.0</c:v>
                </c:pt>
                <c:pt idx="342">
                  <c:v>49.0</c:v>
                </c:pt>
                <c:pt idx="343">
                  <c:v>47.0</c:v>
                </c:pt>
                <c:pt idx="344">
                  <c:v>51.0</c:v>
                </c:pt>
                <c:pt idx="345">
                  <c:v>42.0</c:v>
                </c:pt>
                <c:pt idx="346">
                  <c:v>42.0</c:v>
                </c:pt>
                <c:pt idx="347">
                  <c:v>41.0</c:v>
                </c:pt>
                <c:pt idx="348">
                  <c:v>49.0</c:v>
                </c:pt>
                <c:pt idx="349">
                  <c:v>48.0</c:v>
                </c:pt>
                <c:pt idx="350">
                  <c:v>41.0</c:v>
                </c:pt>
                <c:pt idx="351">
                  <c:v>40.0</c:v>
                </c:pt>
                <c:pt idx="352">
                  <c:v>44.0</c:v>
                </c:pt>
                <c:pt idx="353">
                  <c:v>34.0</c:v>
                </c:pt>
                <c:pt idx="354">
                  <c:v>44.0</c:v>
                </c:pt>
                <c:pt idx="355">
                  <c:v>43.0</c:v>
                </c:pt>
                <c:pt idx="356">
                  <c:v>43.0</c:v>
                </c:pt>
                <c:pt idx="357">
                  <c:v>40.0</c:v>
                </c:pt>
                <c:pt idx="358">
                  <c:v>46.0</c:v>
                </c:pt>
                <c:pt idx="359">
                  <c:v>41.0</c:v>
                </c:pt>
                <c:pt idx="360">
                  <c:v>33.0</c:v>
                </c:pt>
                <c:pt idx="361">
                  <c:v>36.0</c:v>
                </c:pt>
                <c:pt idx="362">
                  <c:v>44.0</c:v>
                </c:pt>
                <c:pt idx="363">
                  <c:v>48.0</c:v>
                </c:pt>
                <c:pt idx="364">
                  <c:v>38.0</c:v>
                </c:pt>
                <c:pt idx="365">
                  <c:v>48.0</c:v>
                </c:pt>
                <c:pt idx="366">
                  <c:v>54.0</c:v>
                </c:pt>
                <c:pt idx="367">
                  <c:v>53.0</c:v>
                </c:pt>
                <c:pt idx="368">
                  <c:v>37.0</c:v>
                </c:pt>
                <c:pt idx="369">
                  <c:v>50.0</c:v>
                </c:pt>
                <c:pt idx="370">
                  <c:v>44.0</c:v>
                </c:pt>
                <c:pt idx="371">
                  <c:v>44.0</c:v>
                </c:pt>
                <c:pt idx="372">
                  <c:v>38.0</c:v>
                </c:pt>
                <c:pt idx="373">
                  <c:v>38.0</c:v>
                </c:pt>
                <c:pt idx="374">
                  <c:v>45.0</c:v>
                </c:pt>
                <c:pt idx="375">
                  <c:v>38.0</c:v>
                </c:pt>
                <c:pt idx="376">
                  <c:v>46.0</c:v>
                </c:pt>
                <c:pt idx="377">
                  <c:v>33.0</c:v>
                </c:pt>
                <c:pt idx="378">
                  <c:v>35.0</c:v>
                </c:pt>
                <c:pt idx="379">
                  <c:v>48.0</c:v>
                </c:pt>
                <c:pt idx="380">
                  <c:v>38.0</c:v>
                </c:pt>
                <c:pt idx="381">
                  <c:v>46.0</c:v>
                </c:pt>
                <c:pt idx="382">
                  <c:v>43.0</c:v>
                </c:pt>
                <c:pt idx="383">
                  <c:v>39.0</c:v>
                </c:pt>
                <c:pt idx="384">
                  <c:v>38.0</c:v>
                </c:pt>
                <c:pt idx="385">
                  <c:v>56.0</c:v>
                </c:pt>
                <c:pt idx="386">
                  <c:v>48.0</c:v>
                </c:pt>
                <c:pt idx="387">
                  <c:v>46.0</c:v>
                </c:pt>
                <c:pt idx="388">
                  <c:v>47.0</c:v>
                </c:pt>
                <c:pt idx="389">
                  <c:v>46.0</c:v>
                </c:pt>
                <c:pt idx="390">
                  <c:v>44.0</c:v>
                </c:pt>
                <c:pt idx="391">
                  <c:v>42.0</c:v>
                </c:pt>
                <c:pt idx="392">
                  <c:v>45.0</c:v>
                </c:pt>
                <c:pt idx="393">
                  <c:v>43.0</c:v>
                </c:pt>
                <c:pt idx="394">
                  <c:v>45.0</c:v>
                </c:pt>
                <c:pt idx="395">
                  <c:v>48.0</c:v>
                </c:pt>
                <c:pt idx="396">
                  <c:v>52.0</c:v>
                </c:pt>
                <c:pt idx="397">
                  <c:v>38.0</c:v>
                </c:pt>
                <c:pt idx="398">
                  <c:v>45.0</c:v>
                </c:pt>
                <c:pt idx="399">
                  <c:v>45.0</c:v>
                </c:pt>
                <c:pt idx="400">
                  <c:v>40.0</c:v>
                </c:pt>
                <c:pt idx="401">
                  <c:v>41.0</c:v>
                </c:pt>
                <c:pt idx="402">
                  <c:v>52.0</c:v>
                </c:pt>
                <c:pt idx="403">
                  <c:v>49.0</c:v>
                </c:pt>
                <c:pt idx="404">
                  <c:v>43.0</c:v>
                </c:pt>
                <c:pt idx="405">
                  <c:v>45.0</c:v>
                </c:pt>
                <c:pt idx="406">
                  <c:v>35.0</c:v>
                </c:pt>
                <c:pt idx="407">
                  <c:v>49.0</c:v>
                </c:pt>
                <c:pt idx="408">
                  <c:v>46.0</c:v>
                </c:pt>
                <c:pt idx="409">
                  <c:v>50.0</c:v>
                </c:pt>
                <c:pt idx="410">
                  <c:v>44.0</c:v>
                </c:pt>
                <c:pt idx="411">
                  <c:v>47.0</c:v>
                </c:pt>
                <c:pt idx="412">
                  <c:v>44.0</c:v>
                </c:pt>
                <c:pt idx="413">
                  <c:v>46.0</c:v>
                </c:pt>
                <c:pt idx="414">
                  <c:v>45.0</c:v>
                </c:pt>
                <c:pt idx="415">
                  <c:v>45.0</c:v>
                </c:pt>
                <c:pt idx="416">
                  <c:v>52.0</c:v>
                </c:pt>
                <c:pt idx="417">
                  <c:v>53.0</c:v>
                </c:pt>
                <c:pt idx="418">
                  <c:v>43.0</c:v>
                </c:pt>
                <c:pt idx="419">
                  <c:v>50.0</c:v>
                </c:pt>
                <c:pt idx="420">
                  <c:v>61.0</c:v>
                </c:pt>
                <c:pt idx="421">
                  <c:v>54.0</c:v>
                </c:pt>
                <c:pt idx="422">
                  <c:v>52.0</c:v>
                </c:pt>
                <c:pt idx="423">
                  <c:v>49.0</c:v>
                </c:pt>
                <c:pt idx="424">
                  <c:v>50.0</c:v>
                </c:pt>
                <c:pt idx="425">
                  <c:v>45.0</c:v>
                </c:pt>
                <c:pt idx="426">
                  <c:v>48.0</c:v>
                </c:pt>
                <c:pt idx="427">
                  <c:v>41.0</c:v>
                </c:pt>
                <c:pt idx="428">
                  <c:v>46.0</c:v>
                </c:pt>
                <c:pt idx="429">
                  <c:v>46.0</c:v>
                </c:pt>
                <c:pt idx="430">
                  <c:v>39.0</c:v>
                </c:pt>
                <c:pt idx="431">
                  <c:v>54.0</c:v>
                </c:pt>
                <c:pt idx="432">
                  <c:v>48.0</c:v>
                </c:pt>
                <c:pt idx="433">
                  <c:v>39.0</c:v>
                </c:pt>
                <c:pt idx="434">
                  <c:v>48.0</c:v>
                </c:pt>
                <c:pt idx="435">
                  <c:v>41.0</c:v>
                </c:pt>
                <c:pt idx="436">
                  <c:v>49.0</c:v>
                </c:pt>
                <c:pt idx="437">
                  <c:v>48.0</c:v>
                </c:pt>
                <c:pt idx="438">
                  <c:v>49.0</c:v>
                </c:pt>
                <c:pt idx="439">
                  <c:v>45.0</c:v>
                </c:pt>
                <c:pt idx="440">
                  <c:v>52.0</c:v>
                </c:pt>
                <c:pt idx="441">
                  <c:v>48.0</c:v>
                </c:pt>
                <c:pt idx="442">
                  <c:v>50.0</c:v>
                </c:pt>
                <c:pt idx="443">
                  <c:v>45.0</c:v>
                </c:pt>
                <c:pt idx="444">
                  <c:v>48.0</c:v>
                </c:pt>
                <c:pt idx="445">
                  <c:v>50.0</c:v>
                </c:pt>
                <c:pt idx="446">
                  <c:v>47.0</c:v>
                </c:pt>
                <c:pt idx="447">
                  <c:v>45.0</c:v>
                </c:pt>
                <c:pt idx="448">
                  <c:v>45.0</c:v>
                </c:pt>
                <c:pt idx="449">
                  <c:v>48.0</c:v>
                </c:pt>
                <c:pt idx="450">
                  <c:v>43.0</c:v>
                </c:pt>
                <c:pt idx="451">
                  <c:v>51.0</c:v>
                </c:pt>
                <c:pt idx="452">
                  <c:v>51.0</c:v>
                </c:pt>
                <c:pt idx="453">
                  <c:v>48.0</c:v>
                </c:pt>
                <c:pt idx="454">
                  <c:v>34.0</c:v>
                </c:pt>
                <c:pt idx="455">
                  <c:v>48.0</c:v>
                </c:pt>
                <c:pt idx="456">
                  <c:v>45.0</c:v>
                </c:pt>
                <c:pt idx="457">
                  <c:v>50.0</c:v>
                </c:pt>
                <c:pt idx="458">
                  <c:v>45.0</c:v>
                </c:pt>
                <c:pt idx="459">
                  <c:v>47.0</c:v>
                </c:pt>
                <c:pt idx="460">
                  <c:v>46.0</c:v>
                </c:pt>
                <c:pt idx="461">
                  <c:v>57.0</c:v>
                </c:pt>
                <c:pt idx="462">
                  <c:v>52.0</c:v>
                </c:pt>
                <c:pt idx="463">
                  <c:v>45.0</c:v>
                </c:pt>
                <c:pt idx="464">
                  <c:v>43.0</c:v>
                </c:pt>
                <c:pt idx="465">
                  <c:v>46.0</c:v>
                </c:pt>
                <c:pt idx="466">
                  <c:v>38.0</c:v>
                </c:pt>
                <c:pt idx="467">
                  <c:v>49.0</c:v>
                </c:pt>
                <c:pt idx="468">
                  <c:v>56.0</c:v>
                </c:pt>
                <c:pt idx="469">
                  <c:v>46.0</c:v>
                </c:pt>
                <c:pt idx="470">
                  <c:v>45.0</c:v>
                </c:pt>
                <c:pt idx="471">
                  <c:v>45.0</c:v>
                </c:pt>
                <c:pt idx="472">
                  <c:v>51.0</c:v>
                </c:pt>
                <c:pt idx="473">
                  <c:v>41.0</c:v>
                </c:pt>
                <c:pt idx="474">
                  <c:v>52.0</c:v>
                </c:pt>
                <c:pt idx="475">
                  <c:v>51.0</c:v>
                </c:pt>
                <c:pt idx="476">
                  <c:v>54.0</c:v>
                </c:pt>
                <c:pt idx="477">
                  <c:v>48.0</c:v>
                </c:pt>
                <c:pt idx="478">
                  <c:v>52.0</c:v>
                </c:pt>
                <c:pt idx="479">
                  <c:v>41.0</c:v>
                </c:pt>
                <c:pt idx="480">
                  <c:v>48.0</c:v>
                </c:pt>
                <c:pt idx="481">
                  <c:v>57.0</c:v>
                </c:pt>
                <c:pt idx="482">
                  <c:v>57.0</c:v>
                </c:pt>
                <c:pt idx="483">
                  <c:v>47.0</c:v>
                </c:pt>
                <c:pt idx="484">
                  <c:v>50.0</c:v>
                </c:pt>
                <c:pt idx="485">
                  <c:v>60.0</c:v>
                </c:pt>
                <c:pt idx="486">
                  <c:v>49.0</c:v>
                </c:pt>
                <c:pt idx="487">
                  <c:v>45.0</c:v>
                </c:pt>
                <c:pt idx="488">
                  <c:v>49.0</c:v>
                </c:pt>
                <c:pt idx="489">
                  <c:v>47.0</c:v>
                </c:pt>
                <c:pt idx="490">
                  <c:v>54.0</c:v>
                </c:pt>
                <c:pt idx="491">
                  <c:v>46.0</c:v>
                </c:pt>
                <c:pt idx="492">
                  <c:v>41.0</c:v>
                </c:pt>
                <c:pt idx="493">
                  <c:v>48.0</c:v>
                </c:pt>
                <c:pt idx="494">
                  <c:v>42.0</c:v>
                </c:pt>
                <c:pt idx="495">
                  <c:v>55.0</c:v>
                </c:pt>
                <c:pt idx="496">
                  <c:v>51.0</c:v>
                </c:pt>
                <c:pt idx="497">
                  <c:v>44.0</c:v>
                </c:pt>
                <c:pt idx="498">
                  <c:v>46.0</c:v>
                </c:pt>
                <c:pt idx="499">
                  <c:v>49.0</c:v>
                </c:pt>
                <c:pt idx="500">
                  <c:v>53.0</c:v>
                </c:pt>
                <c:pt idx="501">
                  <c:v>51.0</c:v>
                </c:pt>
                <c:pt idx="502">
                  <c:v>55.0</c:v>
                </c:pt>
                <c:pt idx="503">
                  <c:v>48.0</c:v>
                </c:pt>
                <c:pt idx="504">
                  <c:v>43.0</c:v>
                </c:pt>
                <c:pt idx="505">
                  <c:v>50.0</c:v>
                </c:pt>
                <c:pt idx="506">
                  <c:v>45.0</c:v>
                </c:pt>
                <c:pt idx="507">
                  <c:v>50.0</c:v>
                </c:pt>
                <c:pt idx="508">
                  <c:v>52.0</c:v>
                </c:pt>
                <c:pt idx="509">
                  <c:v>56.0</c:v>
                </c:pt>
                <c:pt idx="510">
                  <c:v>43.0</c:v>
                </c:pt>
                <c:pt idx="511">
                  <c:v>47.0</c:v>
                </c:pt>
                <c:pt idx="512">
                  <c:v>38.0</c:v>
                </c:pt>
                <c:pt idx="513">
                  <c:v>52.0</c:v>
                </c:pt>
                <c:pt idx="514">
                  <c:v>50.0</c:v>
                </c:pt>
                <c:pt idx="515">
                  <c:v>48.0</c:v>
                </c:pt>
                <c:pt idx="516">
                  <c:v>53.0</c:v>
                </c:pt>
                <c:pt idx="517">
                  <c:v>50.0</c:v>
                </c:pt>
                <c:pt idx="518">
                  <c:v>47.0</c:v>
                </c:pt>
                <c:pt idx="519">
                  <c:v>49.0</c:v>
                </c:pt>
                <c:pt idx="520">
                  <c:v>47.0</c:v>
                </c:pt>
                <c:pt idx="521">
                  <c:v>52.0</c:v>
                </c:pt>
                <c:pt idx="522">
                  <c:v>47.0</c:v>
                </c:pt>
                <c:pt idx="523">
                  <c:v>54.0</c:v>
                </c:pt>
                <c:pt idx="524">
                  <c:v>55.0</c:v>
                </c:pt>
                <c:pt idx="525">
                  <c:v>55.0</c:v>
                </c:pt>
                <c:pt idx="526">
                  <c:v>61.0</c:v>
                </c:pt>
                <c:pt idx="527">
                  <c:v>48.0</c:v>
                </c:pt>
                <c:pt idx="528">
                  <c:v>50.0</c:v>
                </c:pt>
                <c:pt idx="529">
                  <c:v>52.0</c:v>
                </c:pt>
                <c:pt idx="530">
                  <c:v>52.0</c:v>
                </c:pt>
                <c:pt idx="531">
                  <c:v>57.0</c:v>
                </c:pt>
                <c:pt idx="532">
                  <c:v>49.0</c:v>
                </c:pt>
                <c:pt idx="533">
                  <c:v>45.0</c:v>
                </c:pt>
                <c:pt idx="534">
                  <c:v>51.0</c:v>
                </c:pt>
                <c:pt idx="535">
                  <c:v>52.0</c:v>
                </c:pt>
                <c:pt idx="536">
                  <c:v>51.0</c:v>
                </c:pt>
                <c:pt idx="537">
                  <c:v>47.0</c:v>
                </c:pt>
                <c:pt idx="538">
                  <c:v>42.0</c:v>
                </c:pt>
                <c:pt idx="539">
                  <c:v>59.0</c:v>
                </c:pt>
                <c:pt idx="540">
                  <c:v>61.0</c:v>
                </c:pt>
                <c:pt idx="541">
                  <c:v>55.0</c:v>
                </c:pt>
                <c:pt idx="542">
                  <c:v>60.0</c:v>
                </c:pt>
                <c:pt idx="543">
                  <c:v>40.0</c:v>
                </c:pt>
                <c:pt idx="544">
                  <c:v>52.0</c:v>
                </c:pt>
                <c:pt idx="545">
                  <c:v>48.0</c:v>
                </c:pt>
                <c:pt idx="546">
                  <c:v>54.0</c:v>
                </c:pt>
                <c:pt idx="547">
                  <c:v>48.0</c:v>
                </c:pt>
                <c:pt idx="548">
                  <c:v>53.0</c:v>
                </c:pt>
                <c:pt idx="549">
                  <c:v>46.0</c:v>
                </c:pt>
                <c:pt idx="550">
                  <c:v>52.0</c:v>
                </c:pt>
                <c:pt idx="551">
                  <c:v>49.0</c:v>
                </c:pt>
                <c:pt idx="552">
                  <c:v>47.0</c:v>
                </c:pt>
                <c:pt idx="553">
                  <c:v>52.0</c:v>
                </c:pt>
                <c:pt idx="554">
                  <c:v>53.0</c:v>
                </c:pt>
                <c:pt idx="555">
                  <c:v>47.0</c:v>
                </c:pt>
                <c:pt idx="556">
                  <c:v>49.0</c:v>
                </c:pt>
                <c:pt idx="557">
                  <c:v>50.0</c:v>
                </c:pt>
                <c:pt idx="558">
                  <c:v>54.0</c:v>
                </c:pt>
                <c:pt idx="559">
                  <c:v>65.0</c:v>
                </c:pt>
                <c:pt idx="560">
                  <c:v>49.0</c:v>
                </c:pt>
                <c:pt idx="561">
                  <c:v>53.0</c:v>
                </c:pt>
                <c:pt idx="562">
                  <c:v>54.0</c:v>
                </c:pt>
                <c:pt idx="563">
                  <c:v>49.0</c:v>
                </c:pt>
                <c:pt idx="564">
                  <c:v>51.0</c:v>
                </c:pt>
                <c:pt idx="565">
                  <c:v>48.0</c:v>
                </c:pt>
                <c:pt idx="566">
                  <c:v>51.0</c:v>
                </c:pt>
                <c:pt idx="567">
                  <c:v>45.0</c:v>
                </c:pt>
                <c:pt idx="568">
                  <c:v>49.0</c:v>
                </c:pt>
                <c:pt idx="569">
                  <c:v>46.0</c:v>
                </c:pt>
                <c:pt idx="570">
                  <c:v>51.0</c:v>
                </c:pt>
                <c:pt idx="571">
                  <c:v>48.0</c:v>
                </c:pt>
                <c:pt idx="572">
                  <c:v>58.0</c:v>
                </c:pt>
                <c:pt idx="573">
                  <c:v>53.0</c:v>
                </c:pt>
                <c:pt idx="574">
                  <c:v>53.0</c:v>
                </c:pt>
                <c:pt idx="575">
                  <c:v>47.0</c:v>
                </c:pt>
                <c:pt idx="576">
                  <c:v>52.0</c:v>
                </c:pt>
                <c:pt idx="577">
                  <c:v>56.0</c:v>
                </c:pt>
                <c:pt idx="578">
                  <c:v>49.0</c:v>
                </c:pt>
                <c:pt idx="579">
                  <c:v>59.0</c:v>
                </c:pt>
                <c:pt idx="580">
                  <c:v>54.0</c:v>
                </c:pt>
                <c:pt idx="581">
                  <c:v>61.0</c:v>
                </c:pt>
                <c:pt idx="582">
                  <c:v>53.0</c:v>
                </c:pt>
                <c:pt idx="583">
                  <c:v>62.0</c:v>
                </c:pt>
                <c:pt idx="584">
                  <c:v>60.0</c:v>
                </c:pt>
                <c:pt idx="585">
                  <c:v>53.0</c:v>
                </c:pt>
                <c:pt idx="586">
                  <c:v>52.0</c:v>
                </c:pt>
                <c:pt idx="587">
                  <c:v>57.0</c:v>
                </c:pt>
                <c:pt idx="588">
                  <c:v>63.0</c:v>
                </c:pt>
                <c:pt idx="589">
                  <c:v>50.0</c:v>
                </c:pt>
                <c:pt idx="590">
                  <c:v>59.0</c:v>
                </c:pt>
                <c:pt idx="591">
                  <c:v>60.0</c:v>
                </c:pt>
                <c:pt idx="592">
                  <c:v>55.0</c:v>
                </c:pt>
                <c:pt idx="593">
                  <c:v>53.0</c:v>
                </c:pt>
                <c:pt idx="594">
                  <c:v>53.0</c:v>
                </c:pt>
                <c:pt idx="595">
                  <c:v>49.0</c:v>
                </c:pt>
                <c:pt idx="596">
                  <c:v>54.0</c:v>
                </c:pt>
                <c:pt idx="597">
                  <c:v>51.0</c:v>
                </c:pt>
                <c:pt idx="598">
                  <c:v>50.0</c:v>
                </c:pt>
                <c:pt idx="599">
                  <c:v>51.0</c:v>
                </c:pt>
                <c:pt idx="600">
                  <c:v>53.0</c:v>
                </c:pt>
                <c:pt idx="601">
                  <c:v>55.0</c:v>
                </c:pt>
                <c:pt idx="602">
                  <c:v>54.0</c:v>
                </c:pt>
                <c:pt idx="603">
                  <c:v>57.0</c:v>
                </c:pt>
                <c:pt idx="604">
                  <c:v>58.0</c:v>
                </c:pt>
                <c:pt idx="605">
                  <c:v>64.0</c:v>
                </c:pt>
                <c:pt idx="606">
                  <c:v>55.0</c:v>
                </c:pt>
                <c:pt idx="607">
                  <c:v>53.0</c:v>
                </c:pt>
                <c:pt idx="608">
                  <c:v>51.0</c:v>
                </c:pt>
                <c:pt idx="609">
                  <c:v>50.0</c:v>
                </c:pt>
                <c:pt idx="610">
                  <c:v>58.0</c:v>
                </c:pt>
                <c:pt idx="611">
                  <c:v>52.0</c:v>
                </c:pt>
                <c:pt idx="612">
                  <c:v>56.0</c:v>
                </c:pt>
                <c:pt idx="613">
                  <c:v>54.0</c:v>
                </c:pt>
                <c:pt idx="614">
                  <c:v>46.0</c:v>
                </c:pt>
                <c:pt idx="615">
                  <c:v>52.0</c:v>
                </c:pt>
                <c:pt idx="616">
                  <c:v>49.0</c:v>
                </c:pt>
                <c:pt idx="617">
                  <c:v>49.0</c:v>
                </c:pt>
                <c:pt idx="618">
                  <c:v>59.0</c:v>
                </c:pt>
                <c:pt idx="619">
                  <c:v>52.0</c:v>
                </c:pt>
                <c:pt idx="620">
                  <c:v>51.0</c:v>
                </c:pt>
                <c:pt idx="621">
                  <c:v>52.0</c:v>
                </c:pt>
                <c:pt idx="622">
                  <c:v>52.0</c:v>
                </c:pt>
                <c:pt idx="623">
                  <c:v>54.0</c:v>
                </c:pt>
                <c:pt idx="624">
                  <c:v>61.0</c:v>
                </c:pt>
                <c:pt idx="625">
                  <c:v>64.0</c:v>
                </c:pt>
                <c:pt idx="626">
                  <c:v>53.0</c:v>
                </c:pt>
                <c:pt idx="627">
                  <c:v>50.0</c:v>
                </c:pt>
                <c:pt idx="628">
                  <c:v>53.0</c:v>
                </c:pt>
                <c:pt idx="629">
                  <c:v>46.0</c:v>
                </c:pt>
                <c:pt idx="630">
                  <c:v>47.0</c:v>
                </c:pt>
                <c:pt idx="631">
                  <c:v>55.0</c:v>
                </c:pt>
                <c:pt idx="632">
                  <c:v>46.0</c:v>
                </c:pt>
                <c:pt idx="633">
                  <c:v>57.0</c:v>
                </c:pt>
                <c:pt idx="634">
                  <c:v>56.0</c:v>
                </c:pt>
                <c:pt idx="635">
                  <c:v>52.0</c:v>
                </c:pt>
                <c:pt idx="636">
                  <c:v>55.0</c:v>
                </c:pt>
                <c:pt idx="637">
                  <c:v>59.0</c:v>
                </c:pt>
                <c:pt idx="638">
                  <c:v>51.0</c:v>
                </c:pt>
                <c:pt idx="639">
                  <c:v>56.0</c:v>
                </c:pt>
                <c:pt idx="640">
                  <c:v>48.0</c:v>
                </c:pt>
                <c:pt idx="641">
                  <c:v>46.0</c:v>
                </c:pt>
                <c:pt idx="642">
                  <c:v>55.0</c:v>
                </c:pt>
                <c:pt idx="643">
                  <c:v>53.0</c:v>
                </c:pt>
                <c:pt idx="644">
                  <c:v>59.0</c:v>
                </c:pt>
                <c:pt idx="645">
                  <c:v>55.0</c:v>
                </c:pt>
                <c:pt idx="646">
                  <c:v>64.0</c:v>
                </c:pt>
                <c:pt idx="647">
                  <c:v>56.0</c:v>
                </c:pt>
                <c:pt idx="648">
                  <c:v>50.0</c:v>
                </c:pt>
                <c:pt idx="649">
                  <c:v>58.0</c:v>
                </c:pt>
                <c:pt idx="650">
                  <c:v>52.0</c:v>
                </c:pt>
                <c:pt idx="651">
                  <c:v>56.0</c:v>
                </c:pt>
                <c:pt idx="652">
                  <c:v>50.0</c:v>
                </c:pt>
                <c:pt idx="653">
                  <c:v>50.0</c:v>
                </c:pt>
                <c:pt idx="654">
                  <c:v>59.0</c:v>
                </c:pt>
                <c:pt idx="655">
                  <c:v>51.0</c:v>
                </c:pt>
                <c:pt idx="656">
                  <c:v>49.0</c:v>
                </c:pt>
                <c:pt idx="657">
                  <c:v>52.0</c:v>
                </c:pt>
                <c:pt idx="658">
                  <c:v>61.0</c:v>
                </c:pt>
                <c:pt idx="659">
                  <c:v>47.0</c:v>
                </c:pt>
                <c:pt idx="660">
                  <c:v>58.0</c:v>
                </c:pt>
                <c:pt idx="661">
                  <c:v>54.0</c:v>
                </c:pt>
                <c:pt idx="662">
                  <c:v>60.0</c:v>
                </c:pt>
                <c:pt idx="663">
                  <c:v>65.0</c:v>
                </c:pt>
                <c:pt idx="664">
                  <c:v>54.0</c:v>
                </c:pt>
                <c:pt idx="665">
                  <c:v>51.0</c:v>
                </c:pt>
                <c:pt idx="666">
                  <c:v>59.0</c:v>
                </c:pt>
                <c:pt idx="667">
                  <c:v>59.0</c:v>
                </c:pt>
                <c:pt idx="668">
                  <c:v>59.0</c:v>
                </c:pt>
                <c:pt idx="669">
                  <c:v>55.0</c:v>
                </c:pt>
                <c:pt idx="670">
                  <c:v>57.0</c:v>
                </c:pt>
                <c:pt idx="671">
                  <c:v>60.0</c:v>
                </c:pt>
                <c:pt idx="672">
                  <c:v>51.0</c:v>
                </c:pt>
                <c:pt idx="673">
                  <c:v>55.0</c:v>
                </c:pt>
                <c:pt idx="674">
                  <c:v>50.0</c:v>
                </c:pt>
                <c:pt idx="675">
                  <c:v>58.0</c:v>
                </c:pt>
                <c:pt idx="676">
                  <c:v>52.0</c:v>
                </c:pt>
                <c:pt idx="677">
                  <c:v>55.0</c:v>
                </c:pt>
                <c:pt idx="678">
                  <c:v>59.0</c:v>
                </c:pt>
                <c:pt idx="679">
                  <c:v>59.0</c:v>
                </c:pt>
                <c:pt idx="680">
                  <c:v>59.0</c:v>
                </c:pt>
                <c:pt idx="681">
                  <c:v>54.0</c:v>
                </c:pt>
                <c:pt idx="682">
                  <c:v>60.0</c:v>
                </c:pt>
                <c:pt idx="683">
                  <c:v>63.0</c:v>
                </c:pt>
                <c:pt idx="684">
                  <c:v>61.0</c:v>
                </c:pt>
                <c:pt idx="685">
                  <c:v>52.0</c:v>
                </c:pt>
                <c:pt idx="686">
                  <c:v>52.0</c:v>
                </c:pt>
                <c:pt idx="687">
                  <c:v>59.0</c:v>
                </c:pt>
                <c:pt idx="688">
                  <c:v>60.0</c:v>
                </c:pt>
                <c:pt idx="689">
                  <c:v>57.0</c:v>
                </c:pt>
                <c:pt idx="690">
                  <c:v>51.0</c:v>
                </c:pt>
                <c:pt idx="691">
                  <c:v>57.0</c:v>
                </c:pt>
                <c:pt idx="692">
                  <c:v>56.0</c:v>
                </c:pt>
                <c:pt idx="693">
                  <c:v>48.0</c:v>
                </c:pt>
                <c:pt idx="694">
                  <c:v>55.0</c:v>
                </c:pt>
                <c:pt idx="695">
                  <c:v>63.0</c:v>
                </c:pt>
                <c:pt idx="696">
                  <c:v>55.0</c:v>
                </c:pt>
                <c:pt idx="697">
                  <c:v>62.0</c:v>
                </c:pt>
                <c:pt idx="698">
                  <c:v>55.0</c:v>
                </c:pt>
                <c:pt idx="699">
                  <c:v>62.0</c:v>
                </c:pt>
                <c:pt idx="700">
                  <c:v>52.0</c:v>
                </c:pt>
                <c:pt idx="701">
                  <c:v>50.0</c:v>
                </c:pt>
                <c:pt idx="702">
                  <c:v>55.0</c:v>
                </c:pt>
                <c:pt idx="703">
                  <c:v>59.0</c:v>
                </c:pt>
                <c:pt idx="704">
                  <c:v>53.0</c:v>
                </c:pt>
                <c:pt idx="705">
                  <c:v>58.0</c:v>
                </c:pt>
                <c:pt idx="706">
                  <c:v>57.0</c:v>
                </c:pt>
                <c:pt idx="707">
                  <c:v>55.0</c:v>
                </c:pt>
                <c:pt idx="708">
                  <c:v>55.0</c:v>
                </c:pt>
                <c:pt idx="709">
                  <c:v>55.0</c:v>
                </c:pt>
                <c:pt idx="710">
                  <c:v>56.0</c:v>
                </c:pt>
                <c:pt idx="711">
                  <c:v>58.0</c:v>
                </c:pt>
                <c:pt idx="712">
                  <c:v>54.0</c:v>
                </c:pt>
                <c:pt idx="713">
                  <c:v>68.0</c:v>
                </c:pt>
                <c:pt idx="714">
                  <c:v>57.0</c:v>
                </c:pt>
                <c:pt idx="715">
                  <c:v>60.0</c:v>
                </c:pt>
                <c:pt idx="716">
                  <c:v>56.0</c:v>
                </c:pt>
                <c:pt idx="717">
                  <c:v>52.0</c:v>
                </c:pt>
                <c:pt idx="718">
                  <c:v>57.0</c:v>
                </c:pt>
                <c:pt idx="719">
                  <c:v>52.0</c:v>
                </c:pt>
                <c:pt idx="720">
                  <c:v>54.0</c:v>
                </c:pt>
                <c:pt idx="721">
                  <c:v>56.0</c:v>
                </c:pt>
                <c:pt idx="722">
                  <c:v>58.0</c:v>
                </c:pt>
                <c:pt idx="723">
                  <c:v>60.0</c:v>
                </c:pt>
                <c:pt idx="724">
                  <c:v>57.0</c:v>
                </c:pt>
                <c:pt idx="725">
                  <c:v>51.0</c:v>
                </c:pt>
                <c:pt idx="726">
                  <c:v>56.0</c:v>
                </c:pt>
                <c:pt idx="727">
                  <c:v>58.0</c:v>
                </c:pt>
                <c:pt idx="728">
                  <c:v>57.0</c:v>
                </c:pt>
                <c:pt idx="729">
                  <c:v>56.0</c:v>
                </c:pt>
                <c:pt idx="730">
                  <c:v>53.0</c:v>
                </c:pt>
                <c:pt idx="731">
                  <c:v>52.0</c:v>
                </c:pt>
                <c:pt idx="732">
                  <c:v>65.0</c:v>
                </c:pt>
                <c:pt idx="733">
                  <c:v>62.0</c:v>
                </c:pt>
                <c:pt idx="734">
                  <c:v>62.0</c:v>
                </c:pt>
                <c:pt idx="735">
                  <c:v>58.0</c:v>
                </c:pt>
                <c:pt idx="736">
                  <c:v>58.0</c:v>
                </c:pt>
                <c:pt idx="737">
                  <c:v>61.0</c:v>
                </c:pt>
                <c:pt idx="738">
                  <c:v>66.0</c:v>
                </c:pt>
                <c:pt idx="739">
                  <c:v>60.0</c:v>
                </c:pt>
                <c:pt idx="740">
                  <c:v>64.0</c:v>
                </c:pt>
                <c:pt idx="741">
                  <c:v>60.0</c:v>
                </c:pt>
                <c:pt idx="742">
                  <c:v>58.0</c:v>
                </c:pt>
                <c:pt idx="743">
                  <c:v>63.0</c:v>
                </c:pt>
                <c:pt idx="744">
                  <c:v>56.0</c:v>
                </c:pt>
                <c:pt idx="745">
                  <c:v>49.0</c:v>
                </c:pt>
                <c:pt idx="746">
                  <c:v>59.0</c:v>
                </c:pt>
                <c:pt idx="747">
                  <c:v>69.0</c:v>
                </c:pt>
                <c:pt idx="748">
                  <c:v>63.0</c:v>
                </c:pt>
                <c:pt idx="749">
                  <c:v>60.0</c:v>
                </c:pt>
                <c:pt idx="750">
                  <c:v>60.0</c:v>
                </c:pt>
                <c:pt idx="751">
                  <c:v>55.0</c:v>
                </c:pt>
                <c:pt idx="752">
                  <c:v>62.0</c:v>
                </c:pt>
                <c:pt idx="753">
                  <c:v>51.0</c:v>
                </c:pt>
                <c:pt idx="754">
                  <c:v>70.0</c:v>
                </c:pt>
                <c:pt idx="755">
                  <c:v>57.0</c:v>
                </c:pt>
                <c:pt idx="756">
                  <c:v>51.0</c:v>
                </c:pt>
                <c:pt idx="757">
                  <c:v>62.0</c:v>
                </c:pt>
                <c:pt idx="758">
                  <c:v>62.0</c:v>
                </c:pt>
                <c:pt idx="759">
                  <c:v>61.0</c:v>
                </c:pt>
                <c:pt idx="760">
                  <c:v>55.0</c:v>
                </c:pt>
                <c:pt idx="761">
                  <c:v>62.0</c:v>
                </c:pt>
                <c:pt idx="762">
                  <c:v>57.0</c:v>
                </c:pt>
                <c:pt idx="763">
                  <c:v>67.0</c:v>
                </c:pt>
                <c:pt idx="764">
                  <c:v>59.0</c:v>
                </c:pt>
                <c:pt idx="765">
                  <c:v>55.0</c:v>
                </c:pt>
                <c:pt idx="766">
                  <c:v>59.0</c:v>
                </c:pt>
                <c:pt idx="767">
                  <c:v>60.0</c:v>
                </c:pt>
                <c:pt idx="768">
                  <c:v>61.0</c:v>
                </c:pt>
                <c:pt idx="769">
                  <c:v>57.0</c:v>
                </c:pt>
                <c:pt idx="770">
                  <c:v>67.0</c:v>
                </c:pt>
                <c:pt idx="771">
                  <c:v>57.0</c:v>
                </c:pt>
                <c:pt idx="772">
                  <c:v>62.0</c:v>
                </c:pt>
                <c:pt idx="773">
                  <c:v>58.0</c:v>
                </c:pt>
                <c:pt idx="774">
                  <c:v>63.0</c:v>
                </c:pt>
                <c:pt idx="775">
                  <c:v>61.0</c:v>
                </c:pt>
                <c:pt idx="776">
                  <c:v>66.0</c:v>
                </c:pt>
                <c:pt idx="777">
                  <c:v>56.0</c:v>
                </c:pt>
                <c:pt idx="778">
                  <c:v>54.0</c:v>
                </c:pt>
                <c:pt idx="779">
                  <c:v>64.0</c:v>
                </c:pt>
                <c:pt idx="780">
                  <c:v>64.0</c:v>
                </c:pt>
                <c:pt idx="781">
                  <c:v>56.0</c:v>
                </c:pt>
                <c:pt idx="782">
                  <c:v>64.0</c:v>
                </c:pt>
                <c:pt idx="783">
                  <c:v>70.0</c:v>
                </c:pt>
                <c:pt idx="784">
                  <c:v>63.0</c:v>
                </c:pt>
                <c:pt idx="785">
                  <c:v>68.0</c:v>
                </c:pt>
                <c:pt idx="786">
                  <c:v>62.0</c:v>
                </c:pt>
                <c:pt idx="787">
                  <c:v>65.0</c:v>
                </c:pt>
                <c:pt idx="788">
                  <c:v>62.0</c:v>
                </c:pt>
                <c:pt idx="789">
                  <c:v>62.0</c:v>
                </c:pt>
                <c:pt idx="790">
                  <c:v>59.0</c:v>
                </c:pt>
                <c:pt idx="791">
                  <c:v>51.0</c:v>
                </c:pt>
                <c:pt idx="792">
                  <c:v>63.0</c:v>
                </c:pt>
                <c:pt idx="793">
                  <c:v>63.0</c:v>
                </c:pt>
                <c:pt idx="794">
                  <c:v>66.0</c:v>
                </c:pt>
                <c:pt idx="795">
                  <c:v>51.0</c:v>
                </c:pt>
                <c:pt idx="796">
                  <c:v>57.0</c:v>
                </c:pt>
                <c:pt idx="797">
                  <c:v>60.0</c:v>
                </c:pt>
                <c:pt idx="798">
                  <c:v>65.0</c:v>
                </c:pt>
                <c:pt idx="799">
                  <c:v>69.0</c:v>
                </c:pt>
                <c:pt idx="800">
                  <c:v>55.0</c:v>
                </c:pt>
                <c:pt idx="801">
                  <c:v>55.0</c:v>
                </c:pt>
                <c:pt idx="802">
                  <c:v>64.0</c:v>
                </c:pt>
                <c:pt idx="803">
                  <c:v>65.0</c:v>
                </c:pt>
                <c:pt idx="804">
                  <c:v>60.0</c:v>
                </c:pt>
                <c:pt idx="805">
                  <c:v>56.0</c:v>
                </c:pt>
                <c:pt idx="806">
                  <c:v>63.0</c:v>
                </c:pt>
                <c:pt idx="807">
                  <c:v>60.0</c:v>
                </c:pt>
                <c:pt idx="808">
                  <c:v>65.0</c:v>
                </c:pt>
                <c:pt idx="809">
                  <c:v>62.0</c:v>
                </c:pt>
                <c:pt idx="810">
                  <c:v>53.0</c:v>
                </c:pt>
                <c:pt idx="811">
                  <c:v>63.0</c:v>
                </c:pt>
                <c:pt idx="812">
                  <c:v>67.0</c:v>
                </c:pt>
                <c:pt idx="813">
                  <c:v>62.0</c:v>
                </c:pt>
                <c:pt idx="814">
                  <c:v>60.0</c:v>
                </c:pt>
                <c:pt idx="815">
                  <c:v>61.0</c:v>
                </c:pt>
                <c:pt idx="816">
                  <c:v>59.0</c:v>
                </c:pt>
                <c:pt idx="817">
                  <c:v>70.0</c:v>
                </c:pt>
                <c:pt idx="818">
                  <c:v>57.0</c:v>
                </c:pt>
                <c:pt idx="819">
                  <c:v>64.0</c:v>
                </c:pt>
                <c:pt idx="820">
                  <c:v>61.0</c:v>
                </c:pt>
                <c:pt idx="821">
                  <c:v>66.0</c:v>
                </c:pt>
                <c:pt idx="822">
                  <c:v>61.0</c:v>
                </c:pt>
                <c:pt idx="823">
                  <c:v>56.0</c:v>
                </c:pt>
                <c:pt idx="824">
                  <c:v>65.0</c:v>
                </c:pt>
                <c:pt idx="825">
                  <c:v>67.0</c:v>
                </c:pt>
                <c:pt idx="826">
                  <c:v>66.0</c:v>
                </c:pt>
                <c:pt idx="827">
                  <c:v>59.0</c:v>
                </c:pt>
                <c:pt idx="828">
                  <c:v>67.0</c:v>
                </c:pt>
                <c:pt idx="829">
                  <c:v>66.0</c:v>
                </c:pt>
                <c:pt idx="830">
                  <c:v>62.0</c:v>
                </c:pt>
                <c:pt idx="831">
                  <c:v>54.0</c:v>
                </c:pt>
                <c:pt idx="832">
                  <c:v>56.0</c:v>
                </c:pt>
                <c:pt idx="833">
                  <c:v>62.0</c:v>
                </c:pt>
                <c:pt idx="834">
                  <c:v>64.0</c:v>
                </c:pt>
                <c:pt idx="835">
                  <c:v>68.0</c:v>
                </c:pt>
                <c:pt idx="836">
                  <c:v>69.0</c:v>
                </c:pt>
                <c:pt idx="837">
                  <c:v>63.0</c:v>
                </c:pt>
                <c:pt idx="838">
                  <c:v>65.0</c:v>
                </c:pt>
                <c:pt idx="839">
                  <c:v>68.0</c:v>
                </c:pt>
                <c:pt idx="840">
                  <c:v>61.0</c:v>
                </c:pt>
                <c:pt idx="841">
                  <c:v>55.0</c:v>
                </c:pt>
                <c:pt idx="842">
                  <c:v>62.0</c:v>
                </c:pt>
                <c:pt idx="843">
                  <c:v>58.0</c:v>
                </c:pt>
                <c:pt idx="844">
                  <c:v>65.0</c:v>
                </c:pt>
                <c:pt idx="845">
                  <c:v>57.0</c:v>
                </c:pt>
                <c:pt idx="846">
                  <c:v>72.0</c:v>
                </c:pt>
                <c:pt idx="847">
                  <c:v>57.0</c:v>
                </c:pt>
                <c:pt idx="848">
                  <c:v>69.0</c:v>
                </c:pt>
                <c:pt idx="849">
                  <c:v>60.0</c:v>
                </c:pt>
                <c:pt idx="850">
                  <c:v>76.0</c:v>
                </c:pt>
                <c:pt idx="851">
                  <c:v>63.0</c:v>
                </c:pt>
                <c:pt idx="852">
                  <c:v>64.0</c:v>
                </c:pt>
                <c:pt idx="853">
                  <c:v>65.0</c:v>
                </c:pt>
                <c:pt idx="854">
                  <c:v>65.0</c:v>
                </c:pt>
                <c:pt idx="855">
                  <c:v>58.0</c:v>
                </c:pt>
                <c:pt idx="856">
                  <c:v>68.0</c:v>
                </c:pt>
                <c:pt idx="857">
                  <c:v>66.0</c:v>
                </c:pt>
                <c:pt idx="858">
                  <c:v>64.0</c:v>
                </c:pt>
                <c:pt idx="859">
                  <c:v>70.0</c:v>
                </c:pt>
                <c:pt idx="860">
                  <c:v>74.0</c:v>
                </c:pt>
                <c:pt idx="861">
                  <c:v>63.0</c:v>
                </c:pt>
                <c:pt idx="862">
                  <c:v>71.0</c:v>
                </c:pt>
                <c:pt idx="863">
                  <c:v>64.0</c:v>
                </c:pt>
                <c:pt idx="864">
                  <c:v>65.0</c:v>
                </c:pt>
                <c:pt idx="865">
                  <c:v>68.0</c:v>
                </c:pt>
                <c:pt idx="866">
                  <c:v>61.0</c:v>
                </c:pt>
                <c:pt idx="867">
                  <c:v>64.0</c:v>
                </c:pt>
                <c:pt idx="868">
                  <c:v>65.0</c:v>
                </c:pt>
                <c:pt idx="869">
                  <c:v>69.0</c:v>
                </c:pt>
                <c:pt idx="870">
                  <c:v>63.0</c:v>
                </c:pt>
                <c:pt idx="871">
                  <c:v>61.0</c:v>
                </c:pt>
                <c:pt idx="872">
                  <c:v>69.0</c:v>
                </c:pt>
                <c:pt idx="873">
                  <c:v>57.0</c:v>
                </c:pt>
                <c:pt idx="874">
                  <c:v>67.0</c:v>
                </c:pt>
                <c:pt idx="875">
                  <c:v>72.0</c:v>
                </c:pt>
                <c:pt idx="876">
                  <c:v>60.0</c:v>
                </c:pt>
                <c:pt idx="877">
                  <c:v>65.0</c:v>
                </c:pt>
                <c:pt idx="878">
                  <c:v>71.0</c:v>
                </c:pt>
                <c:pt idx="879">
                  <c:v>74.0</c:v>
                </c:pt>
                <c:pt idx="880">
                  <c:v>65.0</c:v>
                </c:pt>
                <c:pt idx="881">
                  <c:v>66.0</c:v>
                </c:pt>
                <c:pt idx="882">
                  <c:v>59.0</c:v>
                </c:pt>
                <c:pt idx="883">
                  <c:v>77.0</c:v>
                </c:pt>
                <c:pt idx="884">
                  <c:v>68.0</c:v>
                </c:pt>
                <c:pt idx="885">
                  <c:v>67.0</c:v>
                </c:pt>
                <c:pt idx="886">
                  <c:v>63.0</c:v>
                </c:pt>
                <c:pt idx="887">
                  <c:v>75.0</c:v>
                </c:pt>
                <c:pt idx="888">
                  <c:v>70.0</c:v>
                </c:pt>
                <c:pt idx="889">
                  <c:v>67.0</c:v>
                </c:pt>
                <c:pt idx="890">
                  <c:v>64.0</c:v>
                </c:pt>
                <c:pt idx="891">
                  <c:v>62.0</c:v>
                </c:pt>
                <c:pt idx="892">
                  <c:v>66.0</c:v>
                </c:pt>
                <c:pt idx="893">
                  <c:v>69.0</c:v>
                </c:pt>
                <c:pt idx="894">
                  <c:v>67.0</c:v>
                </c:pt>
                <c:pt idx="895">
                  <c:v>68.0</c:v>
                </c:pt>
                <c:pt idx="896">
                  <c:v>71.0</c:v>
                </c:pt>
                <c:pt idx="897">
                  <c:v>73.0</c:v>
                </c:pt>
                <c:pt idx="898">
                  <c:v>66.0</c:v>
                </c:pt>
                <c:pt idx="899">
                  <c:v>71.0</c:v>
                </c:pt>
                <c:pt idx="900">
                  <c:v>72.0</c:v>
                </c:pt>
                <c:pt idx="901">
                  <c:v>66.0</c:v>
                </c:pt>
                <c:pt idx="902">
                  <c:v>67.0</c:v>
                </c:pt>
                <c:pt idx="903">
                  <c:v>71.0</c:v>
                </c:pt>
                <c:pt idx="904">
                  <c:v>70.0</c:v>
                </c:pt>
                <c:pt idx="905">
                  <c:v>72.0</c:v>
                </c:pt>
                <c:pt idx="906">
                  <c:v>63.0</c:v>
                </c:pt>
                <c:pt idx="907">
                  <c:v>68.0</c:v>
                </c:pt>
                <c:pt idx="908">
                  <c:v>68.0</c:v>
                </c:pt>
                <c:pt idx="909">
                  <c:v>77.0</c:v>
                </c:pt>
                <c:pt idx="910">
                  <c:v>77.0</c:v>
                </c:pt>
                <c:pt idx="911">
                  <c:v>75.0</c:v>
                </c:pt>
                <c:pt idx="912">
                  <c:v>70.0</c:v>
                </c:pt>
                <c:pt idx="913">
                  <c:v>63.0</c:v>
                </c:pt>
                <c:pt idx="914">
                  <c:v>63.0</c:v>
                </c:pt>
                <c:pt idx="915">
                  <c:v>65.0</c:v>
                </c:pt>
                <c:pt idx="916">
                  <c:v>71.0</c:v>
                </c:pt>
                <c:pt idx="917">
                  <c:v>71.0</c:v>
                </c:pt>
                <c:pt idx="918">
                  <c:v>77.0</c:v>
                </c:pt>
                <c:pt idx="919">
                  <c:v>77.0</c:v>
                </c:pt>
                <c:pt idx="920">
                  <c:v>68.0</c:v>
                </c:pt>
                <c:pt idx="921">
                  <c:v>68.0</c:v>
                </c:pt>
                <c:pt idx="922">
                  <c:v>66.0</c:v>
                </c:pt>
                <c:pt idx="923">
                  <c:v>76.0</c:v>
                </c:pt>
                <c:pt idx="924">
                  <c:v>69.0</c:v>
                </c:pt>
                <c:pt idx="925">
                  <c:v>66.0</c:v>
                </c:pt>
                <c:pt idx="926">
                  <c:v>69.0</c:v>
                </c:pt>
                <c:pt idx="927">
                  <c:v>69.0</c:v>
                </c:pt>
                <c:pt idx="928">
                  <c:v>78.0</c:v>
                </c:pt>
                <c:pt idx="929">
                  <c:v>68.0</c:v>
                </c:pt>
                <c:pt idx="930">
                  <c:v>72.0</c:v>
                </c:pt>
                <c:pt idx="931">
                  <c:v>66.0</c:v>
                </c:pt>
                <c:pt idx="932">
                  <c:v>69.0</c:v>
                </c:pt>
                <c:pt idx="933">
                  <c:v>68.0</c:v>
                </c:pt>
                <c:pt idx="934">
                  <c:v>64.0</c:v>
                </c:pt>
                <c:pt idx="935">
                  <c:v>70.0</c:v>
                </c:pt>
                <c:pt idx="936">
                  <c:v>80.0</c:v>
                </c:pt>
                <c:pt idx="937">
                  <c:v>67.0</c:v>
                </c:pt>
                <c:pt idx="938">
                  <c:v>64.0</c:v>
                </c:pt>
                <c:pt idx="939">
                  <c:v>72.0</c:v>
                </c:pt>
                <c:pt idx="940">
                  <c:v>73.0</c:v>
                </c:pt>
                <c:pt idx="941">
                  <c:v>68.0</c:v>
                </c:pt>
                <c:pt idx="942">
                  <c:v>72.0</c:v>
                </c:pt>
                <c:pt idx="943">
                  <c:v>80.0</c:v>
                </c:pt>
                <c:pt idx="944">
                  <c:v>63.0</c:v>
                </c:pt>
                <c:pt idx="945">
                  <c:v>74.0</c:v>
                </c:pt>
                <c:pt idx="946">
                  <c:v>69.0</c:v>
                </c:pt>
                <c:pt idx="947">
                  <c:v>80.0</c:v>
                </c:pt>
                <c:pt idx="948">
                  <c:v>72.0</c:v>
                </c:pt>
                <c:pt idx="949">
                  <c:v>74.0</c:v>
                </c:pt>
                <c:pt idx="950">
                  <c:v>83.0</c:v>
                </c:pt>
                <c:pt idx="951">
                  <c:v>76.0</c:v>
                </c:pt>
                <c:pt idx="952">
                  <c:v>73.0</c:v>
                </c:pt>
                <c:pt idx="953">
                  <c:v>72.0</c:v>
                </c:pt>
                <c:pt idx="954">
                  <c:v>73.0</c:v>
                </c:pt>
                <c:pt idx="955">
                  <c:v>76.0</c:v>
                </c:pt>
                <c:pt idx="956">
                  <c:v>77.0</c:v>
                </c:pt>
                <c:pt idx="957">
                  <c:v>76.0</c:v>
                </c:pt>
                <c:pt idx="958">
                  <c:v>78.0</c:v>
                </c:pt>
                <c:pt idx="959">
                  <c:v>70.0</c:v>
                </c:pt>
                <c:pt idx="960">
                  <c:v>74.0</c:v>
                </c:pt>
                <c:pt idx="961">
                  <c:v>77.0</c:v>
                </c:pt>
                <c:pt idx="962">
                  <c:v>81.0</c:v>
                </c:pt>
                <c:pt idx="963">
                  <c:v>74.0</c:v>
                </c:pt>
                <c:pt idx="964">
                  <c:v>78.0</c:v>
                </c:pt>
                <c:pt idx="965">
                  <c:v>75.0</c:v>
                </c:pt>
                <c:pt idx="966">
                  <c:v>82.0</c:v>
                </c:pt>
                <c:pt idx="967">
                  <c:v>80.0</c:v>
                </c:pt>
                <c:pt idx="968">
                  <c:v>79.0</c:v>
                </c:pt>
                <c:pt idx="969">
                  <c:v>79.0</c:v>
                </c:pt>
                <c:pt idx="970">
                  <c:v>79.0</c:v>
                </c:pt>
                <c:pt idx="971">
                  <c:v>75.0</c:v>
                </c:pt>
                <c:pt idx="972">
                  <c:v>77.0</c:v>
                </c:pt>
                <c:pt idx="973">
                  <c:v>78.0</c:v>
                </c:pt>
                <c:pt idx="974">
                  <c:v>71.0</c:v>
                </c:pt>
                <c:pt idx="975">
                  <c:v>76.0</c:v>
                </c:pt>
                <c:pt idx="976">
                  <c:v>82.0</c:v>
                </c:pt>
                <c:pt idx="977">
                  <c:v>70.0</c:v>
                </c:pt>
                <c:pt idx="978">
                  <c:v>80.0</c:v>
                </c:pt>
                <c:pt idx="979">
                  <c:v>69.0</c:v>
                </c:pt>
                <c:pt idx="980">
                  <c:v>79.0</c:v>
                </c:pt>
                <c:pt idx="981">
                  <c:v>71.0</c:v>
                </c:pt>
                <c:pt idx="982">
                  <c:v>85.0</c:v>
                </c:pt>
                <c:pt idx="983">
                  <c:v>83.0</c:v>
                </c:pt>
                <c:pt idx="984">
                  <c:v>86.0</c:v>
                </c:pt>
                <c:pt idx="985">
                  <c:v>78.0</c:v>
                </c:pt>
                <c:pt idx="986">
                  <c:v>76.0</c:v>
                </c:pt>
                <c:pt idx="987">
                  <c:v>80.0</c:v>
                </c:pt>
                <c:pt idx="988">
                  <c:v>82.0</c:v>
                </c:pt>
                <c:pt idx="989">
                  <c:v>77.0</c:v>
                </c:pt>
                <c:pt idx="990">
                  <c:v>80.0</c:v>
                </c:pt>
                <c:pt idx="991">
                  <c:v>83.0</c:v>
                </c:pt>
                <c:pt idx="992">
                  <c:v>80.0</c:v>
                </c:pt>
                <c:pt idx="993">
                  <c:v>71.0</c:v>
                </c:pt>
                <c:pt idx="994">
                  <c:v>88.0</c:v>
                </c:pt>
                <c:pt idx="995">
                  <c:v>84.0</c:v>
                </c:pt>
                <c:pt idx="996">
                  <c:v>84.0</c:v>
                </c:pt>
              </c:numCache>
            </c:numRef>
          </c:xVal>
          <c:yVal>
            <c:numRef>
              <c:f>'R=0.90'!$B$2:$B$998</c:f>
              <c:numCache>
                <c:formatCode>General</c:formatCode>
                <c:ptCount val="997"/>
                <c:pt idx="0">
                  <c:v>0.24</c:v>
                </c:pt>
                <c:pt idx="1">
                  <c:v>1.4</c:v>
                </c:pt>
                <c:pt idx="2">
                  <c:v>3.8</c:v>
                </c:pt>
                <c:pt idx="3">
                  <c:v>5.2</c:v>
                </c:pt>
                <c:pt idx="4">
                  <c:v>6.2</c:v>
                </c:pt>
                <c:pt idx="5">
                  <c:v>7.9</c:v>
                </c:pt>
                <c:pt idx="6">
                  <c:v>9.4</c:v>
                </c:pt>
                <c:pt idx="7">
                  <c:v>11.0</c:v>
                </c:pt>
                <c:pt idx="8">
                  <c:v>11.0</c:v>
                </c:pt>
                <c:pt idx="9">
                  <c:v>13.0</c:v>
                </c:pt>
                <c:pt idx="10">
                  <c:v>13.0</c:v>
                </c:pt>
                <c:pt idx="11">
                  <c:v>14.0</c:v>
                </c:pt>
                <c:pt idx="12">
                  <c:v>14.0</c:v>
                </c:pt>
                <c:pt idx="13">
                  <c:v>14.0</c:v>
                </c:pt>
                <c:pt idx="14">
                  <c:v>15.0</c:v>
                </c:pt>
                <c:pt idx="15">
                  <c:v>15.0</c:v>
                </c:pt>
                <c:pt idx="16">
                  <c:v>15.0</c:v>
                </c:pt>
                <c:pt idx="17">
                  <c:v>15.0</c:v>
                </c:pt>
                <c:pt idx="18">
                  <c:v>16.0</c:v>
                </c:pt>
                <c:pt idx="19">
                  <c:v>18.0</c:v>
                </c:pt>
                <c:pt idx="20">
                  <c:v>19.0</c:v>
                </c:pt>
                <c:pt idx="21">
                  <c:v>19.0</c:v>
                </c:pt>
                <c:pt idx="22">
                  <c:v>19.0</c:v>
                </c:pt>
                <c:pt idx="23">
                  <c:v>19.0</c:v>
                </c:pt>
                <c:pt idx="24">
                  <c:v>20.0</c:v>
                </c:pt>
                <c:pt idx="25">
                  <c:v>20.0</c:v>
                </c:pt>
                <c:pt idx="26">
                  <c:v>20.0</c:v>
                </c:pt>
                <c:pt idx="27">
                  <c:v>20.0</c:v>
                </c:pt>
                <c:pt idx="28">
                  <c:v>20.0</c:v>
                </c:pt>
                <c:pt idx="29">
                  <c:v>21.0</c:v>
                </c:pt>
                <c:pt idx="30">
                  <c:v>21.0</c:v>
                </c:pt>
                <c:pt idx="31">
                  <c:v>21.0</c:v>
                </c:pt>
                <c:pt idx="32">
                  <c:v>21.0</c:v>
                </c:pt>
                <c:pt idx="33">
                  <c:v>21.0</c:v>
                </c:pt>
                <c:pt idx="34">
                  <c:v>21.0</c:v>
                </c:pt>
                <c:pt idx="35">
                  <c:v>21.0</c:v>
                </c:pt>
                <c:pt idx="36">
                  <c:v>22.0</c:v>
                </c:pt>
                <c:pt idx="37">
                  <c:v>22.0</c:v>
                </c:pt>
                <c:pt idx="38">
                  <c:v>22.0</c:v>
                </c:pt>
                <c:pt idx="39">
                  <c:v>22.0</c:v>
                </c:pt>
                <c:pt idx="40">
                  <c:v>22.0</c:v>
                </c:pt>
                <c:pt idx="41">
                  <c:v>23.0</c:v>
                </c:pt>
                <c:pt idx="42">
                  <c:v>23.0</c:v>
                </c:pt>
                <c:pt idx="43">
                  <c:v>23.0</c:v>
                </c:pt>
                <c:pt idx="44">
                  <c:v>23.0</c:v>
                </c:pt>
                <c:pt idx="45">
                  <c:v>23.0</c:v>
                </c:pt>
                <c:pt idx="46">
                  <c:v>23.0</c:v>
                </c:pt>
                <c:pt idx="47">
                  <c:v>23.0</c:v>
                </c:pt>
                <c:pt idx="48">
                  <c:v>23.0</c:v>
                </c:pt>
                <c:pt idx="49">
                  <c:v>24.0</c:v>
                </c:pt>
                <c:pt idx="50">
                  <c:v>24.0</c:v>
                </c:pt>
                <c:pt idx="51">
                  <c:v>24.0</c:v>
                </c:pt>
                <c:pt idx="52">
                  <c:v>24.0</c:v>
                </c:pt>
                <c:pt idx="53">
                  <c:v>24.0</c:v>
                </c:pt>
                <c:pt idx="54">
                  <c:v>24.0</c:v>
                </c:pt>
                <c:pt idx="55">
                  <c:v>24.0</c:v>
                </c:pt>
                <c:pt idx="56">
                  <c:v>24.0</c:v>
                </c:pt>
                <c:pt idx="57">
                  <c:v>24.0</c:v>
                </c:pt>
                <c:pt idx="58">
                  <c:v>24.0</c:v>
                </c:pt>
                <c:pt idx="59">
                  <c:v>24.0</c:v>
                </c:pt>
                <c:pt idx="60">
                  <c:v>24.0</c:v>
                </c:pt>
                <c:pt idx="61">
                  <c:v>25.0</c:v>
                </c:pt>
                <c:pt idx="62">
                  <c:v>25.0</c:v>
                </c:pt>
                <c:pt idx="63">
                  <c:v>25.0</c:v>
                </c:pt>
                <c:pt idx="64">
                  <c:v>25.0</c:v>
                </c:pt>
                <c:pt idx="65">
                  <c:v>25.0</c:v>
                </c:pt>
                <c:pt idx="66">
                  <c:v>25.0</c:v>
                </c:pt>
                <c:pt idx="67">
                  <c:v>26.0</c:v>
                </c:pt>
                <c:pt idx="68">
                  <c:v>26.0</c:v>
                </c:pt>
                <c:pt idx="69">
                  <c:v>26.0</c:v>
                </c:pt>
                <c:pt idx="70">
                  <c:v>26.0</c:v>
                </c:pt>
                <c:pt idx="71">
                  <c:v>26.0</c:v>
                </c:pt>
                <c:pt idx="72">
                  <c:v>27.0</c:v>
                </c:pt>
                <c:pt idx="73">
                  <c:v>27.0</c:v>
                </c:pt>
                <c:pt idx="74">
                  <c:v>27.0</c:v>
                </c:pt>
                <c:pt idx="75">
                  <c:v>27.0</c:v>
                </c:pt>
                <c:pt idx="76">
                  <c:v>27.0</c:v>
                </c:pt>
                <c:pt idx="77">
                  <c:v>27.0</c:v>
                </c:pt>
                <c:pt idx="78">
                  <c:v>27.0</c:v>
                </c:pt>
                <c:pt idx="79">
                  <c:v>27.0</c:v>
                </c:pt>
                <c:pt idx="80">
                  <c:v>27.0</c:v>
                </c:pt>
                <c:pt idx="81">
                  <c:v>27.0</c:v>
                </c:pt>
                <c:pt idx="82">
                  <c:v>28.0</c:v>
                </c:pt>
                <c:pt idx="83">
                  <c:v>28.0</c:v>
                </c:pt>
                <c:pt idx="84">
                  <c:v>28.0</c:v>
                </c:pt>
                <c:pt idx="85">
                  <c:v>28.0</c:v>
                </c:pt>
                <c:pt idx="86">
                  <c:v>28.0</c:v>
                </c:pt>
                <c:pt idx="87">
                  <c:v>28.0</c:v>
                </c:pt>
                <c:pt idx="88">
                  <c:v>28.0</c:v>
                </c:pt>
                <c:pt idx="89">
                  <c:v>28.0</c:v>
                </c:pt>
                <c:pt idx="90">
                  <c:v>28.0</c:v>
                </c:pt>
                <c:pt idx="91">
                  <c:v>28.0</c:v>
                </c:pt>
                <c:pt idx="92">
                  <c:v>28.0</c:v>
                </c:pt>
                <c:pt idx="93">
                  <c:v>29.0</c:v>
                </c:pt>
                <c:pt idx="94">
                  <c:v>29.0</c:v>
                </c:pt>
                <c:pt idx="95">
                  <c:v>29.0</c:v>
                </c:pt>
                <c:pt idx="96">
                  <c:v>29.0</c:v>
                </c:pt>
                <c:pt idx="97">
                  <c:v>29.0</c:v>
                </c:pt>
                <c:pt idx="98">
                  <c:v>29.0</c:v>
                </c:pt>
                <c:pt idx="99">
                  <c:v>29.0</c:v>
                </c:pt>
                <c:pt idx="100">
                  <c:v>29.0</c:v>
                </c:pt>
                <c:pt idx="101">
                  <c:v>29.0</c:v>
                </c:pt>
                <c:pt idx="102">
                  <c:v>29.0</c:v>
                </c:pt>
                <c:pt idx="103">
                  <c:v>29.0</c:v>
                </c:pt>
                <c:pt idx="104">
                  <c:v>30.0</c:v>
                </c:pt>
                <c:pt idx="105">
                  <c:v>30.0</c:v>
                </c:pt>
                <c:pt idx="106">
                  <c:v>30.0</c:v>
                </c:pt>
                <c:pt idx="107">
                  <c:v>30.0</c:v>
                </c:pt>
                <c:pt idx="108">
                  <c:v>30.0</c:v>
                </c:pt>
                <c:pt idx="109">
                  <c:v>30.0</c:v>
                </c:pt>
                <c:pt idx="110">
                  <c:v>30.0</c:v>
                </c:pt>
                <c:pt idx="111">
                  <c:v>30.0</c:v>
                </c:pt>
                <c:pt idx="112">
                  <c:v>30.0</c:v>
                </c:pt>
                <c:pt idx="113">
                  <c:v>30.0</c:v>
                </c:pt>
                <c:pt idx="114">
                  <c:v>30.0</c:v>
                </c:pt>
                <c:pt idx="115">
                  <c:v>31.0</c:v>
                </c:pt>
                <c:pt idx="116">
                  <c:v>31.0</c:v>
                </c:pt>
                <c:pt idx="117">
                  <c:v>31.0</c:v>
                </c:pt>
                <c:pt idx="118">
                  <c:v>31.0</c:v>
                </c:pt>
                <c:pt idx="119">
                  <c:v>31.0</c:v>
                </c:pt>
                <c:pt idx="120">
                  <c:v>31.0</c:v>
                </c:pt>
                <c:pt idx="121">
                  <c:v>32.0</c:v>
                </c:pt>
                <c:pt idx="122">
                  <c:v>32.0</c:v>
                </c:pt>
                <c:pt idx="123">
                  <c:v>32.0</c:v>
                </c:pt>
                <c:pt idx="124">
                  <c:v>32.0</c:v>
                </c:pt>
                <c:pt idx="125">
                  <c:v>32.0</c:v>
                </c:pt>
                <c:pt idx="126">
                  <c:v>32.0</c:v>
                </c:pt>
                <c:pt idx="127">
                  <c:v>32.0</c:v>
                </c:pt>
                <c:pt idx="128">
                  <c:v>32.0</c:v>
                </c:pt>
                <c:pt idx="129">
                  <c:v>32.0</c:v>
                </c:pt>
                <c:pt idx="130">
                  <c:v>32.0</c:v>
                </c:pt>
                <c:pt idx="131">
                  <c:v>32.0</c:v>
                </c:pt>
                <c:pt idx="132">
                  <c:v>32.0</c:v>
                </c:pt>
                <c:pt idx="133">
                  <c:v>32.0</c:v>
                </c:pt>
                <c:pt idx="134">
                  <c:v>32.0</c:v>
                </c:pt>
                <c:pt idx="135">
                  <c:v>32.0</c:v>
                </c:pt>
                <c:pt idx="136">
                  <c:v>33.0</c:v>
                </c:pt>
                <c:pt idx="137">
                  <c:v>33.0</c:v>
                </c:pt>
                <c:pt idx="138">
                  <c:v>33.0</c:v>
                </c:pt>
                <c:pt idx="139">
                  <c:v>33.0</c:v>
                </c:pt>
                <c:pt idx="140">
                  <c:v>33.0</c:v>
                </c:pt>
                <c:pt idx="141">
                  <c:v>33.0</c:v>
                </c:pt>
                <c:pt idx="142">
                  <c:v>33.0</c:v>
                </c:pt>
                <c:pt idx="143">
                  <c:v>33.0</c:v>
                </c:pt>
                <c:pt idx="144">
                  <c:v>33.0</c:v>
                </c:pt>
                <c:pt idx="145">
                  <c:v>33.0</c:v>
                </c:pt>
                <c:pt idx="146">
                  <c:v>33.0</c:v>
                </c:pt>
                <c:pt idx="147">
                  <c:v>33.0</c:v>
                </c:pt>
                <c:pt idx="148">
                  <c:v>33.0</c:v>
                </c:pt>
                <c:pt idx="149">
                  <c:v>33.0</c:v>
                </c:pt>
                <c:pt idx="150">
                  <c:v>33.0</c:v>
                </c:pt>
                <c:pt idx="151">
                  <c:v>34.0</c:v>
                </c:pt>
                <c:pt idx="152">
                  <c:v>34.0</c:v>
                </c:pt>
                <c:pt idx="153">
                  <c:v>34.0</c:v>
                </c:pt>
                <c:pt idx="154">
                  <c:v>34.0</c:v>
                </c:pt>
                <c:pt idx="155">
                  <c:v>34.0</c:v>
                </c:pt>
                <c:pt idx="156">
                  <c:v>34.0</c:v>
                </c:pt>
                <c:pt idx="157">
                  <c:v>34.0</c:v>
                </c:pt>
                <c:pt idx="158">
                  <c:v>34.0</c:v>
                </c:pt>
                <c:pt idx="159">
                  <c:v>34.0</c:v>
                </c:pt>
                <c:pt idx="160">
                  <c:v>35.0</c:v>
                </c:pt>
                <c:pt idx="161">
                  <c:v>35.0</c:v>
                </c:pt>
                <c:pt idx="162">
                  <c:v>35.0</c:v>
                </c:pt>
                <c:pt idx="163">
                  <c:v>35.0</c:v>
                </c:pt>
                <c:pt idx="164">
                  <c:v>35.0</c:v>
                </c:pt>
                <c:pt idx="165">
                  <c:v>35.0</c:v>
                </c:pt>
                <c:pt idx="166">
                  <c:v>35.0</c:v>
                </c:pt>
                <c:pt idx="167">
                  <c:v>35.0</c:v>
                </c:pt>
                <c:pt idx="168">
                  <c:v>35.0</c:v>
                </c:pt>
                <c:pt idx="169">
                  <c:v>35.0</c:v>
                </c:pt>
                <c:pt idx="170">
                  <c:v>35.0</c:v>
                </c:pt>
                <c:pt idx="171">
                  <c:v>35.0</c:v>
                </c:pt>
                <c:pt idx="172">
                  <c:v>35.0</c:v>
                </c:pt>
                <c:pt idx="173">
                  <c:v>35.0</c:v>
                </c:pt>
                <c:pt idx="174">
                  <c:v>35.0</c:v>
                </c:pt>
                <c:pt idx="175">
                  <c:v>35.0</c:v>
                </c:pt>
                <c:pt idx="176">
                  <c:v>35.0</c:v>
                </c:pt>
                <c:pt idx="177">
                  <c:v>35.0</c:v>
                </c:pt>
                <c:pt idx="178">
                  <c:v>35.0</c:v>
                </c:pt>
                <c:pt idx="179">
                  <c:v>35.0</c:v>
                </c:pt>
                <c:pt idx="180">
                  <c:v>35.0</c:v>
                </c:pt>
                <c:pt idx="181">
                  <c:v>35.0</c:v>
                </c:pt>
                <c:pt idx="182">
                  <c:v>36.0</c:v>
                </c:pt>
                <c:pt idx="183">
                  <c:v>36.0</c:v>
                </c:pt>
                <c:pt idx="184">
                  <c:v>36.0</c:v>
                </c:pt>
                <c:pt idx="185">
                  <c:v>36.0</c:v>
                </c:pt>
                <c:pt idx="186">
                  <c:v>36.0</c:v>
                </c:pt>
                <c:pt idx="187">
                  <c:v>36.0</c:v>
                </c:pt>
                <c:pt idx="188">
                  <c:v>36.0</c:v>
                </c:pt>
                <c:pt idx="189">
                  <c:v>36.0</c:v>
                </c:pt>
                <c:pt idx="190">
                  <c:v>36.0</c:v>
                </c:pt>
                <c:pt idx="191">
                  <c:v>36.0</c:v>
                </c:pt>
                <c:pt idx="192">
                  <c:v>36.0</c:v>
                </c:pt>
                <c:pt idx="193">
                  <c:v>36.0</c:v>
                </c:pt>
                <c:pt idx="194">
                  <c:v>36.0</c:v>
                </c:pt>
                <c:pt idx="195">
                  <c:v>36.0</c:v>
                </c:pt>
                <c:pt idx="196">
                  <c:v>36.0</c:v>
                </c:pt>
                <c:pt idx="197">
                  <c:v>36.0</c:v>
                </c:pt>
                <c:pt idx="198">
                  <c:v>36.0</c:v>
                </c:pt>
                <c:pt idx="199">
                  <c:v>36.0</c:v>
                </c:pt>
                <c:pt idx="200">
                  <c:v>36.0</c:v>
                </c:pt>
                <c:pt idx="201">
                  <c:v>36.0</c:v>
                </c:pt>
                <c:pt idx="202">
                  <c:v>36.0</c:v>
                </c:pt>
                <c:pt idx="203">
                  <c:v>36.0</c:v>
                </c:pt>
                <c:pt idx="204">
                  <c:v>36.0</c:v>
                </c:pt>
                <c:pt idx="205">
                  <c:v>36.0</c:v>
                </c:pt>
                <c:pt idx="206">
                  <c:v>36.0</c:v>
                </c:pt>
                <c:pt idx="207">
                  <c:v>36.0</c:v>
                </c:pt>
                <c:pt idx="208">
                  <c:v>36.0</c:v>
                </c:pt>
                <c:pt idx="209">
                  <c:v>37.0</c:v>
                </c:pt>
                <c:pt idx="210">
                  <c:v>37.0</c:v>
                </c:pt>
                <c:pt idx="211">
                  <c:v>37.0</c:v>
                </c:pt>
                <c:pt idx="212">
                  <c:v>37.0</c:v>
                </c:pt>
                <c:pt idx="213">
                  <c:v>37.0</c:v>
                </c:pt>
                <c:pt idx="214">
                  <c:v>37.0</c:v>
                </c:pt>
                <c:pt idx="215">
                  <c:v>37.0</c:v>
                </c:pt>
                <c:pt idx="216">
                  <c:v>37.0</c:v>
                </c:pt>
                <c:pt idx="217">
                  <c:v>37.0</c:v>
                </c:pt>
                <c:pt idx="218">
                  <c:v>37.0</c:v>
                </c:pt>
                <c:pt idx="219">
                  <c:v>37.0</c:v>
                </c:pt>
                <c:pt idx="220">
                  <c:v>37.0</c:v>
                </c:pt>
                <c:pt idx="221">
                  <c:v>37.0</c:v>
                </c:pt>
                <c:pt idx="222">
                  <c:v>37.0</c:v>
                </c:pt>
                <c:pt idx="223">
                  <c:v>37.0</c:v>
                </c:pt>
                <c:pt idx="224">
                  <c:v>37.0</c:v>
                </c:pt>
                <c:pt idx="225">
                  <c:v>37.0</c:v>
                </c:pt>
                <c:pt idx="226">
                  <c:v>37.0</c:v>
                </c:pt>
                <c:pt idx="227">
                  <c:v>37.0</c:v>
                </c:pt>
                <c:pt idx="228">
                  <c:v>38.0</c:v>
                </c:pt>
                <c:pt idx="229">
                  <c:v>38.0</c:v>
                </c:pt>
                <c:pt idx="230">
                  <c:v>38.0</c:v>
                </c:pt>
                <c:pt idx="231">
                  <c:v>38.0</c:v>
                </c:pt>
                <c:pt idx="232">
                  <c:v>38.0</c:v>
                </c:pt>
                <c:pt idx="233">
                  <c:v>38.0</c:v>
                </c:pt>
                <c:pt idx="234">
                  <c:v>38.0</c:v>
                </c:pt>
                <c:pt idx="235">
                  <c:v>38.0</c:v>
                </c:pt>
                <c:pt idx="236">
                  <c:v>38.0</c:v>
                </c:pt>
                <c:pt idx="237">
                  <c:v>38.0</c:v>
                </c:pt>
                <c:pt idx="238">
                  <c:v>38.0</c:v>
                </c:pt>
                <c:pt idx="239">
                  <c:v>38.0</c:v>
                </c:pt>
                <c:pt idx="240">
                  <c:v>38.0</c:v>
                </c:pt>
                <c:pt idx="241">
                  <c:v>38.0</c:v>
                </c:pt>
                <c:pt idx="242">
                  <c:v>38.0</c:v>
                </c:pt>
                <c:pt idx="243">
                  <c:v>39.0</c:v>
                </c:pt>
                <c:pt idx="244">
                  <c:v>39.0</c:v>
                </c:pt>
                <c:pt idx="245">
                  <c:v>39.0</c:v>
                </c:pt>
                <c:pt idx="246">
                  <c:v>39.0</c:v>
                </c:pt>
                <c:pt idx="247">
                  <c:v>39.0</c:v>
                </c:pt>
                <c:pt idx="248">
                  <c:v>39.0</c:v>
                </c:pt>
                <c:pt idx="249">
                  <c:v>39.0</c:v>
                </c:pt>
                <c:pt idx="250">
                  <c:v>39.0</c:v>
                </c:pt>
                <c:pt idx="251">
                  <c:v>39.0</c:v>
                </c:pt>
                <c:pt idx="252">
                  <c:v>39.0</c:v>
                </c:pt>
                <c:pt idx="253">
                  <c:v>39.0</c:v>
                </c:pt>
                <c:pt idx="254">
                  <c:v>39.0</c:v>
                </c:pt>
                <c:pt idx="255">
                  <c:v>39.0</c:v>
                </c:pt>
                <c:pt idx="256">
                  <c:v>39.0</c:v>
                </c:pt>
                <c:pt idx="257">
                  <c:v>39.0</c:v>
                </c:pt>
                <c:pt idx="258">
                  <c:v>39.0</c:v>
                </c:pt>
                <c:pt idx="259">
                  <c:v>39.0</c:v>
                </c:pt>
                <c:pt idx="260">
                  <c:v>39.0</c:v>
                </c:pt>
                <c:pt idx="261">
                  <c:v>39.0</c:v>
                </c:pt>
                <c:pt idx="262">
                  <c:v>39.0</c:v>
                </c:pt>
                <c:pt idx="263">
                  <c:v>39.0</c:v>
                </c:pt>
                <c:pt idx="264">
                  <c:v>39.0</c:v>
                </c:pt>
                <c:pt idx="265">
                  <c:v>39.0</c:v>
                </c:pt>
                <c:pt idx="266">
                  <c:v>39.0</c:v>
                </c:pt>
                <c:pt idx="267">
                  <c:v>40.0</c:v>
                </c:pt>
                <c:pt idx="268">
                  <c:v>40.0</c:v>
                </c:pt>
                <c:pt idx="269">
                  <c:v>40.0</c:v>
                </c:pt>
                <c:pt idx="270">
                  <c:v>40.0</c:v>
                </c:pt>
                <c:pt idx="271">
                  <c:v>40.0</c:v>
                </c:pt>
                <c:pt idx="272">
                  <c:v>40.0</c:v>
                </c:pt>
                <c:pt idx="273">
                  <c:v>40.0</c:v>
                </c:pt>
                <c:pt idx="274">
                  <c:v>40.0</c:v>
                </c:pt>
                <c:pt idx="275">
                  <c:v>40.0</c:v>
                </c:pt>
                <c:pt idx="276">
                  <c:v>40.0</c:v>
                </c:pt>
                <c:pt idx="277">
                  <c:v>40.0</c:v>
                </c:pt>
                <c:pt idx="278">
                  <c:v>40.0</c:v>
                </c:pt>
                <c:pt idx="279">
                  <c:v>40.0</c:v>
                </c:pt>
                <c:pt idx="280">
                  <c:v>40.0</c:v>
                </c:pt>
                <c:pt idx="281">
                  <c:v>40.0</c:v>
                </c:pt>
                <c:pt idx="282">
                  <c:v>40.0</c:v>
                </c:pt>
                <c:pt idx="283">
                  <c:v>40.0</c:v>
                </c:pt>
                <c:pt idx="284">
                  <c:v>40.0</c:v>
                </c:pt>
                <c:pt idx="285">
                  <c:v>40.0</c:v>
                </c:pt>
                <c:pt idx="286">
                  <c:v>40.0</c:v>
                </c:pt>
                <c:pt idx="287">
                  <c:v>40.0</c:v>
                </c:pt>
                <c:pt idx="288">
                  <c:v>40.0</c:v>
                </c:pt>
                <c:pt idx="289">
                  <c:v>41.0</c:v>
                </c:pt>
                <c:pt idx="290">
                  <c:v>41.0</c:v>
                </c:pt>
                <c:pt idx="291">
                  <c:v>41.0</c:v>
                </c:pt>
                <c:pt idx="292">
                  <c:v>41.0</c:v>
                </c:pt>
                <c:pt idx="293">
                  <c:v>41.0</c:v>
                </c:pt>
                <c:pt idx="294">
                  <c:v>41.0</c:v>
                </c:pt>
                <c:pt idx="295">
                  <c:v>41.0</c:v>
                </c:pt>
                <c:pt idx="296">
                  <c:v>41.0</c:v>
                </c:pt>
                <c:pt idx="297">
                  <c:v>41.0</c:v>
                </c:pt>
                <c:pt idx="298">
                  <c:v>41.0</c:v>
                </c:pt>
                <c:pt idx="299">
                  <c:v>41.0</c:v>
                </c:pt>
                <c:pt idx="300">
                  <c:v>41.0</c:v>
                </c:pt>
                <c:pt idx="301">
                  <c:v>41.0</c:v>
                </c:pt>
                <c:pt idx="302">
                  <c:v>41.0</c:v>
                </c:pt>
                <c:pt idx="303">
                  <c:v>41.0</c:v>
                </c:pt>
                <c:pt idx="304">
                  <c:v>41.0</c:v>
                </c:pt>
                <c:pt idx="305">
                  <c:v>41.0</c:v>
                </c:pt>
                <c:pt idx="306">
                  <c:v>41.0</c:v>
                </c:pt>
                <c:pt idx="307">
                  <c:v>41.0</c:v>
                </c:pt>
                <c:pt idx="308">
                  <c:v>41.0</c:v>
                </c:pt>
                <c:pt idx="309">
                  <c:v>41.0</c:v>
                </c:pt>
                <c:pt idx="310">
                  <c:v>41.0</c:v>
                </c:pt>
                <c:pt idx="311">
                  <c:v>41.0</c:v>
                </c:pt>
                <c:pt idx="312">
                  <c:v>42.0</c:v>
                </c:pt>
                <c:pt idx="313">
                  <c:v>42.0</c:v>
                </c:pt>
                <c:pt idx="314">
                  <c:v>42.0</c:v>
                </c:pt>
                <c:pt idx="315">
                  <c:v>42.0</c:v>
                </c:pt>
                <c:pt idx="316">
                  <c:v>42.0</c:v>
                </c:pt>
                <c:pt idx="317">
                  <c:v>42.0</c:v>
                </c:pt>
                <c:pt idx="318">
                  <c:v>42.0</c:v>
                </c:pt>
                <c:pt idx="319">
                  <c:v>42.0</c:v>
                </c:pt>
                <c:pt idx="320">
                  <c:v>42.0</c:v>
                </c:pt>
                <c:pt idx="321">
                  <c:v>42.0</c:v>
                </c:pt>
                <c:pt idx="322">
                  <c:v>42.0</c:v>
                </c:pt>
                <c:pt idx="323">
                  <c:v>42.0</c:v>
                </c:pt>
                <c:pt idx="324">
                  <c:v>42.0</c:v>
                </c:pt>
                <c:pt idx="325">
                  <c:v>42.0</c:v>
                </c:pt>
                <c:pt idx="326">
                  <c:v>42.0</c:v>
                </c:pt>
                <c:pt idx="327">
                  <c:v>42.0</c:v>
                </c:pt>
                <c:pt idx="328">
                  <c:v>42.0</c:v>
                </c:pt>
                <c:pt idx="329">
                  <c:v>42.0</c:v>
                </c:pt>
                <c:pt idx="330">
                  <c:v>42.0</c:v>
                </c:pt>
                <c:pt idx="331">
                  <c:v>42.0</c:v>
                </c:pt>
                <c:pt idx="332">
                  <c:v>42.0</c:v>
                </c:pt>
                <c:pt idx="333">
                  <c:v>42.0</c:v>
                </c:pt>
                <c:pt idx="334">
                  <c:v>42.0</c:v>
                </c:pt>
                <c:pt idx="335">
                  <c:v>42.0</c:v>
                </c:pt>
                <c:pt idx="336">
                  <c:v>42.0</c:v>
                </c:pt>
                <c:pt idx="337">
                  <c:v>42.0</c:v>
                </c:pt>
                <c:pt idx="338">
                  <c:v>42.0</c:v>
                </c:pt>
                <c:pt idx="339">
                  <c:v>42.0</c:v>
                </c:pt>
                <c:pt idx="340">
                  <c:v>42.0</c:v>
                </c:pt>
                <c:pt idx="341">
                  <c:v>42.0</c:v>
                </c:pt>
                <c:pt idx="342">
                  <c:v>42.0</c:v>
                </c:pt>
                <c:pt idx="343">
                  <c:v>42.0</c:v>
                </c:pt>
                <c:pt idx="344">
                  <c:v>43.0</c:v>
                </c:pt>
                <c:pt idx="345">
                  <c:v>43.0</c:v>
                </c:pt>
                <c:pt idx="346">
                  <c:v>43.0</c:v>
                </c:pt>
                <c:pt idx="347">
                  <c:v>43.0</c:v>
                </c:pt>
                <c:pt idx="348">
                  <c:v>43.0</c:v>
                </c:pt>
                <c:pt idx="349">
                  <c:v>43.0</c:v>
                </c:pt>
                <c:pt idx="350">
                  <c:v>43.0</c:v>
                </c:pt>
                <c:pt idx="351">
                  <c:v>43.0</c:v>
                </c:pt>
                <c:pt idx="352">
                  <c:v>43.0</c:v>
                </c:pt>
                <c:pt idx="353">
                  <c:v>43.0</c:v>
                </c:pt>
                <c:pt idx="354">
                  <c:v>43.0</c:v>
                </c:pt>
                <c:pt idx="355">
                  <c:v>43.0</c:v>
                </c:pt>
                <c:pt idx="356">
                  <c:v>43.0</c:v>
                </c:pt>
                <c:pt idx="357">
                  <c:v>43.0</c:v>
                </c:pt>
                <c:pt idx="358">
                  <c:v>43.0</c:v>
                </c:pt>
                <c:pt idx="359">
                  <c:v>43.0</c:v>
                </c:pt>
                <c:pt idx="360">
                  <c:v>43.0</c:v>
                </c:pt>
                <c:pt idx="361">
                  <c:v>43.0</c:v>
                </c:pt>
                <c:pt idx="362">
                  <c:v>43.0</c:v>
                </c:pt>
                <c:pt idx="363">
                  <c:v>43.0</c:v>
                </c:pt>
                <c:pt idx="364">
                  <c:v>43.0</c:v>
                </c:pt>
                <c:pt idx="365">
                  <c:v>43.0</c:v>
                </c:pt>
                <c:pt idx="366">
                  <c:v>43.0</c:v>
                </c:pt>
                <c:pt idx="367">
                  <c:v>43.0</c:v>
                </c:pt>
                <c:pt idx="368">
                  <c:v>43.0</c:v>
                </c:pt>
                <c:pt idx="369">
                  <c:v>43.0</c:v>
                </c:pt>
                <c:pt idx="370">
                  <c:v>43.0</c:v>
                </c:pt>
                <c:pt idx="371">
                  <c:v>43.0</c:v>
                </c:pt>
                <c:pt idx="372">
                  <c:v>43.0</c:v>
                </c:pt>
                <c:pt idx="373">
                  <c:v>43.0</c:v>
                </c:pt>
                <c:pt idx="374">
                  <c:v>44.0</c:v>
                </c:pt>
                <c:pt idx="375">
                  <c:v>44.0</c:v>
                </c:pt>
                <c:pt idx="376">
                  <c:v>44.0</c:v>
                </c:pt>
                <c:pt idx="377">
                  <c:v>44.0</c:v>
                </c:pt>
                <c:pt idx="378">
                  <c:v>44.0</c:v>
                </c:pt>
                <c:pt idx="379">
                  <c:v>44.0</c:v>
                </c:pt>
                <c:pt idx="380">
                  <c:v>44.0</c:v>
                </c:pt>
                <c:pt idx="381">
                  <c:v>44.0</c:v>
                </c:pt>
                <c:pt idx="382">
                  <c:v>44.0</c:v>
                </c:pt>
                <c:pt idx="383">
                  <c:v>44.0</c:v>
                </c:pt>
                <c:pt idx="384">
                  <c:v>44.0</c:v>
                </c:pt>
                <c:pt idx="385">
                  <c:v>44.0</c:v>
                </c:pt>
                <c:pt idx="386">
                  <c:v>44.0</c:v>
                </c:pt>
                <c:pt idx="387">
                  <c:v>44.0</c:v>
                </c:pt>
                <c:pt idx="388">
                  <c:v>44.0</c:v>
                </c:pt>
                <c:pt idx="389">
                  <c:v>44.0</c:v>
                </c:pt>
                <c:pt idx="390">
                  <c:v>44.0</c:v>
                </c:pt>
                <c:pt idx="391">
                  <c:v>44.0</c:v>
                </c:pt>
                <c:pt idx="392">
                  <c:v>44.0</c:v>
                </c:pt>
                <c:pt idx="393">
                  <c:v>45.0</c:v>
                </c:pt>
                <c:pt idx="394">
                  <c:v>45.0</c:v>
                </c:pt>
                <c:pt idx="395">
                  <c:v>45.0</c:v>
                </c:pt>
                <c:pt idx="396">
                  <c:v>45.0</c:v>
                </c:pt>
                <c:pt idx="397">
                  <c:v>45.0</c:v>
                </c:pt>
                <c:pt idx="398">
                  <c:v>45.0</c:v>
                </c:pt>
                <c:pt idx="399">
                  <c:v>45.0</c:v>
                </c:pt>
                <c:pt idx="400">
                  <c:v>45.0</c:v>
                </c:pt>
                <c:pt idx="401">
                  <c:v>45.0</c:v>
                </c:pt>
                <c:pt idx="402">
                  <c:v>45.0</c:v>
                </c:pt>
                <c:pt idx="403">
                  <c:v>45.0</c:v>
                </c:pt>
                <c:pt idx="404">
                  <c:v>45.0</c:v>
                </c:pt>
                <c:pt idx="405">
                  <c:v>45.0</c:v>
                </c:pt>
                <c:pt idx="406">
                  <c:v>45.0</c:v>
                </c:pt>
                <c:pt idx="407">
                  <c:v>45.0</c:v>
                </c:pt>
                <c:pt idx="408">
                  <c:v>45.0</c:v>
                </c:pt>
                <c:pt idx="409">
                  <c:v>45.0</c:v>
                </c:pt>
                <c:pt idx="410">
                  <c:v>45.0</c:v>
                </c:pt>
                <c:pt idx="411">
                  <c:v>46.0</c:v>
                </c:pt>
                <c:pt idx="412">
                  <c:v>46.0</c:v>
                </c:pt>
                <c:pt idx="413">
                  <c:v>46.0</c:v>
                </c:pt>
                <c:pt idx="414">
                  <c:v>46.0</c:v>
                </c:pt>
                <c:pt idx="415">
                  <c:v>46.0</c:v>
                </c:pt>
                <c:pt idx="416">
                  <c:v>46.0</c:v>
                </c:pt>
                <c:pt idx="417">
                  <c:v>46.0</c:v>
                </c:pt>
                <c:pt idx="418">
                  <c:v>46.0</c:v>
                </c:pt>
                <c:pt idx="419">
                  <c:v>46.0</c:v>
                </c:pt>
                <c:pt idx="420">
                  <c:v>46.0</c:v>
                </c:pt>
                <c:pt idx="421">
                  <c:v>46.0</c:v>
                </c:pt>
                <c:pt idx="422">
                  <c:v>46.0</c:v>
                </c:pt>
                <c:pt idx="423">
                  <c:v>46.0</c:v>
                </c:pt>
                <c:pt idx="424">
                  <c:v>46.0</c:v>
                </c:pt>
                <c:pt idx="425">
                  <c:v>46.0</c:v>
                </c:pt>
                <c:pt idx="426">
                  <c:v>46.0</c:v>
                </c:pt>
                <c:pt idx="427">
                  <c:v>46.0</c:v>
                </c:pt>
                <c:pt idx="428">
                  <c:v>46.0</c:v>
                </c:pt>
                <c:pt idx="429">
                  <c:v>46.0</c:v>
                </c:pt>
                <c:pt idx="430">
                  <c:v>46.0</c:v>
                </c:pt>
                <c:pt idx="431">
                  <c:v>46.0</c:v>
                </c:pt>
                <c:pt idx="432">
                  <c:v>46.0</c:v>
                </c:pt>
                <c:pt idx="433">
                  <c:v>46.0</c:v>
                </c:pt>
                <c:pt idx="434">
                  <c:v>46.0</c:v>
                </c:pt>
                <c:pt idx="435">
                  <c:v>46.0</c:v>
                </c:pt>
                <c:pt idx="436">
                  <c:v>46.0</c:v>
                </c:pt>
                <c:pt idx="437">
                  <c:v>47.0</c:v>
                </c:pt>
                <c:pt idx="438">
                  <c:v>47.0</c:v>
                </c:pt>
                <c:pt idx="439">
                  <c:v>47.0</c:v>
                </c:pt>
                <c:pt idx="440">
                  <c:v>47.0</c:v>
                </c:pt>
                <c:pt idx="441">
                  <c:v>47.0</c:v>
                </c:pt>
                <c:pt idx="442">
                  <c:v>47.0</c:v>
                </c:pt>
                <c:pt idx="443">
                  <c:v>47.0</c:v>
                </c:pt>
                <c:pt idx="444">
                  <c:v>47.0</c:v>
                </c:pt>
                <c:pt idx="445">
                  <c:v>47.0</c:v>
                </c:pt>
                <c:pt idx="446">
                  <c:v>47.0</c:v>
                </c:pt>
                <c:pt idx="447">
                  <c:v>47.0</c:v>
                </c:pt>
                <c:pt idx="448">
                  <c:v>47.0</c:v>
                </c:pt>
                <c:pt idx="449">
                  <c:v>47.0</c:v>
                </c:pt>
                <c:pt idx="450">
                  <c:v>47.0</c:v>
                </c:pt>
                <c:pt idx="451">
                  <c:v>47.0</c:v>
                </c:pt>
                <c:pt idx="452">
                  <c:v>47.0</c:v>
                </c:pt>
                <c:pt idx="453">
                  <c:v>47.0</c:v>
                </c:pt>
                <c:pt idx="454">
                  <c:v>47.0</c:v>
                </c:pt>
                <c:pt idx="455">
                  <c:v>47.0</c:v>
                </c:pt>
                <c:pt idx="456">
                  <c:v>47.0</c:v>
                </c:pt>
                <c:pt idx="457">
                  <c:v>47.0</c:v>
                </c:pt>
                <c:pt idx="458">
                  <c:v>48.0</c:v>
                </c:pt>
                <c:pt idx="459">
                  <c:v>48.0</c:v>
                </c:pt>
                <c:pt idx="460">
                  <c:v>48.0</c:v>
                </c:pt>
                <c:pt idx="461">
                  <c:v>48.0</c:v>
                </c:pt>
                <c:pt idx="462">
                  <c:v>48.0</c:v>
                </c:pt>
                <c:pt idx="463">
                  <c:v>48.0</c:v>
                </c:pt>
                <c:pt idx="464">
                  <c:v>48.0</c:v>
                </c:pt>
                <c:pt idx="465">
                  <c:v>48.0</c:v>
                </c:pt>
                <c:pt idx="466">
                  <c:v>48.0</c:v>
                </c:pt>
                <c:pt idx="467">
                  <c:v>48.0</c:v>
                </c:pt>
                <c:pt idx="468">
                  <c:v>48.0</c:v>
                </c:pt>
                <c:pt idx="469">
                  <c:v>48.0</c:v>
                </c:pt>
                <c:pt idx="470">
                  <c:v>48.0</c:v>
                </c:pt>
                <c:pt idx="471">
                  <c:v>48.0</c:v>
                </c:pt>
                <c:pt idx="472">
                  <c:v>48.0</c:v>
                </c:pt>
                <c:pt idx="473">
                  <c:v>48.0</c:v>
                </c:pt>
                <c:pt idx="474">
                  <c:v>48.0</c:v>
                </c:pt>
                <c:pt idx="475">
                  <c:v>48.0</c:v>
                </c:pt>
                <c:pt idx="476">
                  <c:v>48.0</c:v>
                </c:pt>
                <c:pt idx="477">
                  <c:v>48.0</c:v>
                </c:pt>
                <c:pt idx="478">
                  <c:v>49.0</c:v>
                </c:pt>
                <c:pt idx="479">
                  <c:v>49.0</c:v>
                </c:pt>
                <c:pt idx="480">
                  <c:v>49.0</c:v>
                </c:pt>
                <c:pt idx="481">
                  <c:v>49.0</c:v>
                </c:pt>
                <c:pt idx="482">
                  <c:v>49.0</c:v>
                </c:pt>
                <c:pt idx="483">
                  <c:v>49.0</c:v>
                </c:pt>
                <c:pt idx="484">
                  <c:v>49.0</c:v>
                </c:pt>
                <c:pt idx="485">
                  <c:v>49.0</c:v>
                </c:pt>
                <c:pt idx="486">
                  <c:v>49.0</c:v>
                </c:pt>
                <c:pt idx="487">
                  <c:v>49.0</c:v>
                </c:pt>
                <c:pt idx="488">
                  <c:v>49.0</c:v>
                </c:pt>
                <c:pt idx="489">
                  <c:v>49.0</c:v>
                </c:pt>
                <c:pt idx="490">
                  <c:v>49.0</c:v>
                </c:pt>
                <c:pt idx="491">
                  <c:v>49.0</c:v>
                </c:pt>
                <c:pt idx="492">
                  <c:v>49.0</c:v>
                </c:pt>
                <c:pt idx="493">
                  <c:v>49.0</c:v>
                </c:pt>
                <c:pt idx="494">
                  <c:v>49.0</c:v>
                </c:pt>
                <c:pt idx="495">
                  <c:v>49.0</c:v>
                </c:pt>
                <c:pt idx="496">
                  <c:v>49.0</c:v>
                </c:pt>
                <c:pt idx="497">
                  <c:v>49.0</c:v>
                </c:pt>
                <c:pt idx="498">
                  <c:v>49.0</c:v>
                </c:pt>
                <c:pt idx="499">
                  <c:v>49.0</c:v>
                </c:pt>
                <c:pt idx="500">
                  <c:v>50.0</c:v>
                </c:pt>
                <c:pt idx="501">
                  <c:v>50.0</c:v>
                </c:pt>
                <c:pt idx="502">
                  <c:v>50.0</c:v>
                </c:pt>
                <c:pt idx="503">
                  <c:v>50.0</c:v>
                </c:pt>
                <c:pt idx="504">
                  <c:v>50.0</c:v>
                </c:pt>
                <c:pt idx="505">
                  <c:v>50.0</c:v>
                </c:pt>
                <c:pt idx="506">
                  <c:v>50.0</c:v>
                </c:pt>
                <c:pt idx="507">
                  <c:v>50.0</c:v>
                </c:pt>
                <c:pt idx="508">
                  <c:v>50.0</c:v>
                </c:pt>
                <c:pt idx="509">
                  <c:v>50.0</c:v>
                </c:pt>
                <c:pt idx="510">
                  <c:v>50.0</c:v>
                </c:pt>
                <c:pt idx="511">
                  <c:v>50.0</c:v>
                </c:pt>
                <c:pt idx="512">
                  <c:v>50.0</c:v>
                </c:pt>
                <c:pt idx="513">
                  <c:v>50.0</c:v>
                </c:pt>
                <c:pt idx="514">
                  <c:v>50.0</c:v>
                </c:pt>
                <c:pt idx="515">
                  <c:v>50.0</c:v>
                </c:pt>
                <c:pt idx="516">
                  <c:v>50.0</c:v>
                </c:pt>
                <c:pt idx="517">
                  <c:v>50.0</c:v>
                </c:pt>
                <c:pt idx="518">
                  <c:v>50.0</c:v>
                </c:pt>
                <c:pt idx="519">
                  <c:v>50.0</c:v>
                </c:pt>
                <c:pt idx="520">
                  <c:v>50.0</c:v>
                </c:pt>
                <c:pt idx="521">
                  <c:v>50.0</c:v>
                </c:pt>
                <c:pt idx="522">
                  <c:v>50.0</c:v>
                </c:pt>
                <c:pt idx="523">
                  <c:v>50.0</c:v>
                </c:pt>
                <c:pt idx="524">
                  <c:v>50.0</c:v>
                </c:pt>
                <c:pt idx="525">
                  <c:v>50.0</c:v>
                </c:pt>
                <c:pt idx="526">
                  <c:v>50.0</c:v>
                </c:pt>
                <c:pt idx="527">
                  <c:v>51.0</c:v>
                </c:pt>
                <c:pt idx="528">
                  <c:v>51.0</c:v>
                </c:pt>
                <c:pt idx="529">
                  <c:v>51.0</c:v>
                </c:pt>
                <c:pt idx="530">
                  <c:v>51.0</c:v>
                </c:pt>
                <c:pt idx="531">
                  <c:v>51.0</c:v>
                </c:pt>
                <c:pt idx="532">
                  <c:v>51.0</c:v>
                </c:pt>
                <c:pt idx="533">
                  <c:v>51.0</c:v>
                </c:pt>
                <c:pt idx="534">
                  <c:v>51.0</c:v>
                </c:pt>
                <c:pt idx="535">
                  <c:v>51.0</c:v>
                </c:pt>
                <c:pt idx="536">
                  <c:v>51.0</c:v>
                </c:pt>
                <c:pt idx="537">
                  <c:v>51.0</c:v>
                </c:pt>
                <c:pt idx="538">
                  <c:v>51.0</c:v>
                </c:pt>
                <c:pt idx="539">
                  <c:v>51.0</c:v>
                </c:pt>
                <c:pt idx="540">
                  <c:v>51.0</c:v>
                </c:pt>
                <c:pt idx="541">
                  <c:v>51.0</c:v>
                </c:pt>
                <c:pt idx="542">
                  <c:v>51.0</c:v>
                </c:pt>
                <c:pt idx="543">
                  <c:v>51.0</c:v>
                </c:pt>
                <c:pt idx="544">
                  <c:v>51.0</c:v>
                </c:pt>
                <c:pt idx="545">
                  <c:v>51.0</c:v>
                </c:pt>
                <c:pt idx="546">
                  <c:v>51.0</c:v>
                </c:pt>
                <c:pt idx="547">
                  <c:v>51.0</c:v>
                </c:pt>
                <c:pt idx="548">
                  <c:v>51.0</c:v>
                </c:pt>
                <c:pt idx="549">
                  <c:v>51.0</c:v>
                </c:pt>
                <c:pt idx="550">
                  <c:v>51.0</c:v>
                </c:pt>
                <c:pt idx="551">
                  <c:v>51.0</c:v>
                </c:pt>
                <c:pt idx="552">
                  <c:v>51.0</c:v>
                </c:pt>
                <c:pt idx="553">
                  <c:v>52.0</c:v>
                </c:pt>
                <c:pt idx="554">
                  <c:v>52.0</c:v>
                </c:pt>
                <c:pt idx="555">
                  <c:v>52.0</c:v>
                </c:pt>
                <c:pt idx="556">
                  <c:v>52.0</c:v>
                </c:pt>
                <c:pt idx="557">
                  <c:v>52.0</c:v>
                </c:pt>
                <c:pt idx="558">
                  <c:v>52.0</c:v>
                </c:pt>
                <c:pt idx="559">
                  <c:v>52.0</c:v>
                </c:pt>
                <c:pt idx="560">
                  <c:v>52.0</c:v>
                </c:pt>
                <c:pt idx="561">
                  <c:v>52.0</c:v>
                </c:pt>
                <c:pt idx="562">
                  <c:v>52.0</c:v>
                </c:pt>
                <c:pt idx="563">
                  <c:v>52.0</c:v>
                </c:pt>
                <c:pt idx="564">
                  <c:v>52.0</c:v>
                </c:pt>
                <c:pt idx="565">
                  <c:v>52.0</c:v>
                </c:pt>
                <c:pt idx="566">
                  <c:v>52.0</c:v>
                </c:pt>
                <c:pt idx="567">
                  <c:v>52.0</c:v>
                </c:pt>
                <c:pt idx="568">
                  <c:v>52.0</c:v>
                </c:pt>
                <c:pt idx="569">
                  <c:v>52.0</c:v>
                </c:pt>
                <c:pt idx="570">
                  <c:v>52.0</c:v>
                </c:pt>
                <c:pt idx="571">
                  <c:v>52.0</c:v>
                </c:pt>
                <c:pt idx="572">
                  <c:v>52.0</c:v>
                </c:pt>
                <c:pt idx="573">
                  <c:v>52.0</c:v>
                </c:pt>
                <c:pt idx="574">
                  <c:v>53.0</c:v>
                </c:pt>
                <c:pt idx="575">
                  <c:v>53.0</c:v>
                </c:pt>
                <c:pt idx="576">
                  <c:v>53.0</c:v>
                </c:pt>
                <c:pt idx="577">
                  <c:v>53.0</c:v>
                </c:pt>
                <c:pt idx="578">
                  <c:v>53.0</c:v>
                </c:pt>
                <c:pt idx="579">
                  <c:v>53.0</c:v>
                </c:pt>
                <c:pt idx="580">
                  <c:v>53.0</c:v>
                </c:pt>
                <c:pt idx="581">
                  <c:v>53.0</c:v>
                </c:pt>
                <c:pt idx="582">
                  <c:v>53.0</c:v>
                </c:pt>
                <c:pt idx="583">
                  <c:v>53.0</c:v>
                </c:pt>
                <c:pt idx="584">
                  <c:v>53.0</c:v>
                </c:pt>
                <c:pt idx="585">
                  <c:v>53.0</c:v>
                </c:pt>
                <c:pt idx="586">
                  <c:v>53.0</c:v>
                </c:pt>
                <c:pt idx="587">
                  <c:v>53.0</c:v>
                </c:pt>
                <c:pt idx="588">
                  <c:v>53.0</c:v>
                </c:pt>
                <c:pt idx="589">
                  <c:v>53.0</c:v>
                </c:pt>
                <c:pt idx="590">
                  <c:v>53.0</c:v>
                </c:pt>
                <c:pt idx="591">
                  <c:v>53.0</c:v>
                </c:pt>
                <c:pt idx="592">
                  <c:v>53.0</c:v>
                </c:pt>
                <c:pt idx="593">
                  <c:v>53.0</c:v>
                </c:pt>
                <c:pt idx="594">
                  <c:v>53.0</c:v>
                </c:pt>
                <c:pt idx="595">
                  <c:v>53.0</c:v>
                </c:pt>
                <c:pt idx="596">
                  <c:v>53.0</c:v>
                </c:pt>
                <c:pt idx="597">
                  <c:v>53.0</c:v>
                </c:pt>
                <c:pt idx="598">
                  <c:v>53.0</c:v>
                </c:pt>
                <c:pt idx="599">
                  <c:v>53.0</c:v>
                </c:pt>
                <c:pt idx="600">
                  <c:v>54.0</c:v>
                </c:pt>
                <c:pt idx="601">
                  <c:v>54.0</c:v>
                </c:pt>
                <c:pt idx="602">
                  <c:v>54.0</c:v>
                </c:pt>
                <c:pt idx="603">
                  <c:v>54.0</c:v>
                </c:pt>
                <c:pt idx="604">
                  <c:v>54.0</c:v>
                </c:pt>
                <c:pt idx="605">
                  <c:v>54.0</c:v>
                </c:pt>
                <c:pt idx="606">
                  <c:v>54.0</c:v>
                </c:pt>
                <c:pt idx="607">
                  <c:v>54.0</c:v>
                </c:pt>
                <c:pt idx="608">
                  <c:v>54.0</c:v>
                </c:pt>
                <c:pt idx="609">
                  <c:v>54.0</c:v>
                </c:pt>
                <c:pt idx="610">
                  <c:v>54.0</c:v>
                </c:pt>
                <c:pt idx="611">
                  <c:v>54.0</c:v>
                </c:pt>
                <c:pt idx="612">
                  <c:v>54.0</c:v>
                </c:pt>
                <c:pt idx="613">
                  <c:v>54.0</c:v>
                </c:pt>
                <c:pt idx="614">
                  <c:v>54.0</c:v>
                </c:pt>
                <c:pt idx="615">
                  <c:v>54.0</c:v>
                </c:pt>
                <c:pt idx="616">
                  <c:v>54.0</c:v>
                </c:pt>
                <c:pt idx="617">
                  <c:v>54.0</c:v>
                </c:pt>
                <c:pt idx="618">
                  <c:v>54.0</c:v>
                </c:pt>
                <c:pt idx="619">
                  <c:v>54.0</c:v>
                </c:pt>
                <c:pt idx="620">
                  <c:v>54.0</c:v>
                </c:pt>
                <c:pt idx="621">
                  <c:v>54.0</c:v>
                </c:pt>
                <c:pt idx="622">
                  <c:v>54.0</c:v>
                </c:pt>
                <c:pt idx="623">
                  <c:v>54.0</c:v>
                </c:pt>
                <c:pt idx="624">
                  <c:v>54.0</c:v>
                </c:pt>
                <c:pt idx="625">
                  <c:v>54.0</c:v>
                </c:pt>
                <c:pt idx="626">
                  <c:v>54.0</c:v>
                </c:pt>
                <c:pt idx="627">
                  <c:v>54.0</c:v>
                </c:pt>
                <c:pt idx="628">
                  <c:v>54.0</c:v>
                </c:pt>
                <c:pt idx="629">
                  <c:v>54.0</c:v>
                </c:pt>
                <c:pt idx="630">
                  <c:v>55.0</c:v>
                </c:pt>
                <c:pt idx="631">
                  <c:v>55.0</c:v>
                </c:pt>
                <c:pt idx="632">
                  <c:v>55.0</c:v>
                </c:pt>
                <c:pt idx="633">
                  <c:v>55.0</c:v>
                </c:pt>
                <c:pt idx="634">
                  <c:v>55.0</c:v>
                </c:pt>
                <c:pt idx="635">
                  <c:v>55.0</c:v>
                </c:pt>
                <c:pt idx="636">
                  <c:v>55.0</c:v>
                </c:pt>
                <c:pt idx="637">
                  <c:v>55.0</c:v>
                </c:pt>
                <c:pt idx="638">
                  <c:v>55.0</c:v>
                </c:pt>
                <c:pt idx="639">
                  <c:v>55.0</c:v>
                </c:pt>
                <c:pt idx="640">
                  <c:v>55.0</c:v>
                </c:pt>
                <c:pt idx="641">
                  <c:v>55.0</c:v>
                </c:pt>
                <c:pt idx="642">
                  <c:v>55.0</c:v>
                </c:pt>
                <c:pt idx="643">
                  <c:v>55.0</c:v>
                </c:pt>
                <c:pt idx="644">
                  <c:v>55.0</c:v>
                </c:pt>
                <c:pt idx="645">
                  <c:v>55.0</c:v>
                </c:pt>
                <c:pt idx="646">
                  <c:v>55.0</c:v>
                </c:pt>
                <c:pt idx="647">
                  <c:v>55.0</c:v>
                </c:pt>
                <c:pt idx="648">
                  <c:v>55.0</c:v>
                </c:pt>
                <c:pt idx="649">
                  <c:v>55.0</c:v>
                </c:pt>
                <c:pt idx="650">
                  <c:v>55.0</c:v>
                </c:pt>
                <c:pt idx="651">
                  <c:v>55.0</c:v>
                </c:pt>
                <c:pt idx="652">
                  <c:v>55.0</c:v>
                </c:pt>
                <c:pt idx="653">
                  <c:v>55.0</c:v>
                </c:pt>
                <c:pt idx="654">
                  <c:v>55.0</c:v>
                </c:pt>
                <c:pt idx="655">
                  <c:v>55.0</c:v>
                </c:pt>
                <c:pt idx="656">
                  <c:v>55.0</c:v>
                </c:pt>
                <c:pt idx="657">
                  <c:v>55.0</c:v>
                </c:pt>
                <c:pt idx="658">
                  <c:v>55.0</c:v>
                </c:pt>
                <c:pt idx="659">
                  <c:v>55.0</c:v>
                </c:pt>
                <c:pt idx="660">
                  <c:v>56.0</c:v>
                </c:pt>
                <c:pt idx="661">
                  <c:v>56.0</c:v>
                </c:pt>
                <c:pt idx="662">
                  <c:v>56.0</c:v>
                </c:pt>
                <c:pt idx="663">
                  <c:v>56.0</c:v>
                </c:pt>
                <c:pt idx="664">
                  <c:v>56.0</c:v>
                </c:pt>
                <c:pt idx="665">
                  <c:v>56.0</c:v>
                </c:pt>
                <c:pt idx="666">
                  <c:v>56.0</c:v>
                </c:pt>
                <c:pt idx="667">
                  <c:v>56.0</c:v>
                </c:pt>
                <c:pt idx="668">
                  <c:v>56.0</c:v>
                </c:pt>
                <c:pt idx="669">
                  <c:v>56.0</c:v>
                </c:pt>
                <c:pt idx="670">
                  <c:v>56.0</c:v>
                </c:pt>
                <c:pt idx="671">
                  <c:v>56.0</c:v>
                </c:pt>
                <c:pt idx="672">
                  <c:v>56.0</c:v>
                </c:pt>
                <c:pt idx="673">
                  <c:v>56.0</c:v>
                </c:pt>
                <c:pt idx="674">
                  <c:v>56.0</c:v>
                </c:pt>
                <c:pt idx="675">
                  <c:v>56.0</c:v>
                </c:pt>
                <c:pt idx="676">
                  <c:v>56.0</c:v>
                </c:pt>
                <c:pt idx="677">
                  <c:v>56.0</c:v>
                </c:pt>
                <c:pt idx="678">
                  <c:v>56.0</c:v>
                </c:pt>
                <c:pt idx="679">
                  <c:v>56.0</c:v>
                </c:pt>
                <c:pt idx="680">
                  <c:v>57.0</c:v>
                </c:pt>
                <c:pt idx="681">
                  <c:v>57.0</c:v>
                </c:pt>
                <c:pt idx="682">
                  <c:v>57.0</c:v>
                </c:pt>
                <c:pt idx="683">
                  <c:v>57.0</c:v>
                </c:pt>
                <c:pt idx="684">
                  <c:v>57.0</c:v>
                </c:pt>
                <c:pt idx="685">
                  <c:v>57.0</c:v>
                </c:pt>
                <c:pt idx="686">
                  <c:v>57.0</c:v>
                </c:pt>
                <c:pt idx="687">
                  <c:v>57.0</c:v>
                </c:pt>
                <c:pt idx="688">
                  <c:v>57.0</c:v>
                </c:pt>
                <c:pt idx="689">
                  <c:v>57.0</c:v>
                </c:pt>
                <c:pt idx="690">
                  <c:v>57.0</c:v>
                </c:pt>
                <c:pt idx="691">
                  <c:v>57.0</c:v>
                </c:pt>
                <c:pt idx="692">
                  <c:v>57.0</c:v>
                </c:pt>
                <c:pt idx="693">
                  <c:v>57.0</c:v>
                </c:pt>
                <c:pt idx="694">
                  <c:v>57.0</c:v>
                </c:pt>
                <c:pt idx="695">
                  <c:v>57.0</c:v>
                </c:pt>
                <c:pt idx="696">
                  <c:v>57.0</c:v>
                </c:pt>
                <c:pt idx="697">
                  <c:v>57.0</c:v>
                </c:pt>
                <c:pt idx="698">
                  <c:v>58.0</c:v>
                </c:pt>
                <c:pt idx="699">
                  <c:v>58.0</c:v>
                </c:pt>
                <c:pt idx="700">
                  <c:v>58.0</c:v>
                </c:pt>
                <c:pt idx="701">
                  <c:v>58.0</c:v>
                </c:pt>
                <c:pt idx="702">
                  <c:v>58.0</c:v>
                </c:pt>
                <c:pt idx="703">
                  <c:v>58.0</c:v>
                </c:pt>
                <c:pt idx="704">
                  <c:v>58.0</c:v>
                </c:pt>
                <c:pt idx="705">
                  <c:v>58.0</c:v>
                </c:pt>
                <c:pt idx="706">
                  <c:v>58.0</c:v>
                </c:pt>
                <c:pt idx="707">
                  <c:v>58.0</c:v>
                </c:pt>
                <c:pt idx="708">
                  <c:v>58.0</c:v>
                </c:pt>
                <c:pt idx="709">
                  <c:v>58.0</c:v>
                </c:pt>
                <c:pt idx="710">
                  <c:v>58.0</c:v>
                </c:pt>
                <c:pt idx="711">
                  <c:v>58.0</c:v>
                </c:pt>
                <c:pt idx="712">
                  <c:v>58.0</c:v>
                </c:pt>
                <c:pt idx="713">
                  <c:v>58.0</c:v>
                </c:pt>
                <c:pt idx="714">
                  <c:v>58.0</c:v>
                </c:pt>
                <c:pt idx="715">
                  <c:v>58.0</c:v>
                </c:pt>
                <c:pt idx="716">
                  <c:v>58.0</c:v>
                </c:pt>
                <c:pt idx="717">
                  <c:v>58.0</c:v>
                </c:pt>
                <c:pt idx="718">
                  <c:v>58.0</c:v>
                </c:pt>
                <c:pt idx="719">
                  <c:v>58.0</c:v>
                </c:pt>
                <c:pt idx="720">
                  <c:v>58.0</c:v>
                </c:pt>
                <c:pt idx="721">
                  <c:v>58.0</c:v>
                </c:pt>
                <c:pt idx="722">
                  <c:v>58.0</c:v>
                </c:pt>
                <c:pt idx="723">
                  <c:v>58.0</c:v>
                </c:pt>
                <c:pt idx="724">
                  <c:v>58.0</c:v>
                </c:pt>
                <c:pt idx="725">
                  <c:v>58.0</c:v>
                </c:pt>
                <c:pt idx="726">
                  <c:v>59.0</c:v>
                </c:pt>
                <c:pt idx="727">
                  <c:v>59.0</c:v>
                </c:pt>
                <c:pt idx="728">
                  <c:v>59.0</c:v>
                </c:pt>
                <c:pt idx="729">
                  <c:v>59.0</c:v>
                </c:pt>
                <c:pt idx="730">
                  <c:v>59.0</c:v>
                </c:pt>
                <c:pt idx="731">
                  <c:v>59.0</c:v>
                </c:pt>
                <c:pt idx="732">
                  <c:v>59.0</c:v>
                </c:pt>
                <c:pt idx="733">
                  <c:v>59.0</c:v>
                </c:pt>
                <c:pt idx="734">
                  <c:v>59.0</c:v>
                </c:pt>
                <c:pt idx="735">
                  <c:v>59.0</c:v>
                </c:pt>
                <c:pt idx="736">
                  <c:v>59.0</c:v>
                </c:pt>
                <c:pt idx="737">
                  <c:v>59.0</c:v>
                </c:pt>
                <c:pt idx="738">
                  <c:v>60.0</c:v>
                </c:pt>
                <c:pt idx="739">
                  <c:v>60.0</c:v>
                </c:pt>
                <c:pt idx="740">
                  <c:v>60.0</c:v>
                </c:pt>
                <c:pt idx="741">
                  <c:v>60.0</c:v>
                </c:pt>
                <c:pt idx="742">
                  <c:v>60.0</c:v>
                </c:pt>
                <c:pt idx="743">
                  <c:v>60.0</c:v>
                </c:pt>
                <c:pt idx="744">
                  <c:v>60.0</c:v>
                </c:pt>
                <c:pt idx="745">
                  <c:v>60.0</c:v>
                </c:pt>
                <c:pt idx="746">
                  <c:v>60.0</c:v>
                </c:pt>
                <c:pt idx="747">
                  <c:v>60.0</c:v>
                </c:pt>
                <c:pt idx="748">
                  <c:v>60.0</c:v>
                </c:pt>
                <c:pt idx="749">
                  <c:v>60.0</c:v>
                </c:pt>
                <c:pt idx="750">
                  <c:v>60.0</c:v>
                </c:pt>
                <c:pt idx="751">
                  <c:v>60.0</c:v>
                </c:pt>
                <c:pt idx="752">
                  <c:v>60.0</c:v>
                </c:pt>
                <c:pt idx="753">
                  <c:v>60.0</c:v>
                </c:pt>
                <c:pt idx="754">
                  <c:v>60.0</c:v>
                </c:pt>
                <c:pt idx="755">
                  <c:v>60.0</c:v>
                </c:pt>
                <c:pt idx="756">
                  <c:v>60.0</c:v>
                </c:pt>
                <c:pt idx="757">
                  <c:v>60.0</c:v>
                </c:pt>
                <c:pt idx="758">
                  <c:v>60.0</c:v>
                </c:pt>
                <c:pt idx="759">
                  <c:v>60.0</c:v>
                </c:pt>
                <c:pt idx="760">
                  <c:v>60.0</c:v>
                </c:pt>
                <c:pt idx="761">
                  <c:v>61.0</c:v>
                </c:pt>
                <c:pt idx="762">
                  <c:v>61.0</c:v>
                </c:pt>
                <c:pt idx="763">
                  <c:v>61.0</c:v>
                </c:pt>
                <c:pt idx="764">
                  <c:v>61.0</c:v>
                </c:pt>
                <c:pt idx="765">
                  <c:v>61.0</c:v>
                </c:pt>
                <c:pt idx="766">
                  <c:v>61.0</c:v>
                </c:pt>
                <c:pt idx="767">
                  <c:v>61.0</c:v>
                </c:pt>
                <c:pt idx="768">
                  <c:v>61.0</c:v>
                </c:pt>
                <c:pt idx="769">
                  <c:v>61.0</c:v>
                </c:pt>
                <c:pt idx="770">
                  <c:v>61.0</c:v>
                </c:pt>
                <c:pt idx="771">
                  <c:v>61.0</c:v>
                </c:pt>
                <c:pt idx="772">
                  <c:v>61.0</c:v>
                </c:pt>
                <c:pt idx="773">
                  <c:v>61.0</c:v>
                </c:pt>
                <c:pt idx="774">
                  <c:v>61.0</c:v>
                </c:pt>
                <c:pt idx="775">
                  <c:v>61.0</c:v>
                </c:pt>
                <c:pt idx="776">
                  <c:v>61.0</c:v>
                </c:pt>
                <c:pt idx="777">
                  <c:v>61.0</c:v>
                </c:pt>
                <c:pt idx="778">
                  <c:v>61.0</c:v>
                </c:pt>
                <c:pt idx="779">
                  <c:v>61.0</c:v>
                </c:pt>
                <c:pt idx="780">
                  <c:v>62.0</c:v>
                </c:pt>
                <c:pt idx="781">
                  <c:v>62.0</c:v>
                </c:pt>
                <c:pt idx="782">
                  <c:v>62.0</c:v>
                </c:pt>
                <c:pt idx="783">
                  <c:v>62.0</c:v>
                </c:pt>
                <c:pt idx="784">
                  <c:v>62.0</c:v>
                </c:pt>
                <c:pt idx="785">
                  <c:v>62.0</c:v>
                </c:pt>
                <c:pt idx="786">
                  <c:v>62.0</c:v>
                </c:pt>
                <c:pt idx="787">
                  <c:v>62.0</c:v>
                </c:pt>
                <c:pt idx="788">
                  <c:v>62.0</c:v>
                </c:pt>
                <c:pt idx="789">
                  <c:v>62.0</c:v>
                </c:pt>
                <c:pt idx="790">
                  <c:v>62.0</c:v>
                </c:pt>
                <c:pt idx="791">
                  <c:v>62.0</c:v>
                </c:pt>
                <c:pt idx="792">
                  <c:v>62.0</c:v>
                </c:pt>
                <c:pt idx="793">
                  <c:v>62.0</c:v>
                </c:pt>
                <c:pt idx="794">
                  <c:v>62.0</c:v>
                </c:pt>
                <c:pt idx="795">
                  <c:v>62.0</c:v>
                </c:pt>
                <c:pt idx="796">
                  <c:v>62.0</c:v>
                </c:pt>
                <c:pt idx="797">
                  <c:v>62.0</c:v>
                </c:pt>
                <c:pt idx="798">
                  <c:v>62.0</c:v>
                </c:pt>
                <c:pt idx="799">
                  <c:v>62.0</c:v>
                </c:pt>
                <c:pt idx="800">
                  <c:v>62.0</c:v>
                </c:pt>
                <c:pt idx="801">
                  <c:v>62.0</c:v>
                </c:pt>
                <c:pt idx="802">
                  <c:v>62.0</c:v>
                </c:pt>
                <c:pt idx="803">
                  <c:v>63.0</c:v>
                </c:pt>
                <c:pt idx="804">
                  <c:v>63.0</c:v>
                </c:pt>
                <c:pt idx="805">
                  <c:v>63.0</c:v>
                </c:pt>
                <c:pt idx="806">
                  <c:v>63.0</c:v>
                </c:pt>
                <c:pt idx="807">
                  <c:v>63.0</c:v>
                </c:pt>
                <c:pt idx="808">
                  <c:v>63.0</c:v>
                </c:pt>
                <c:pt idx="809">
                  <c:v>63.0</c:v>
                </c:pt>
                <c:pt idx="810">
                  <c:v>63.0</c:v>
                </c:pt>
                <c:pt idx="811">
                  <c:v>63.0</c:v>
                </c:pt>
                <c:pt idx="812">
                  <c:v>63.0</c:v>
                </c:pt>
                <c:pt idx="813">
                  <c:v>63.0</c:v>
                </c:pt>
                <c:pt idx="814">
                  <c:v>63.0</c:v>
                </c:pt>
                <c:pt idx="815">
                  <c:v>64.0</c:v>
                </c:pt>
                <c:pt idx="816">
                  <c:v>64.0</c:v>
                </c:pt>
                <c:pt idx="817">
                  <c:v>64.0</c:v>
                </c:pt>
                <c:pt idx="818">
                  <c:v>64.0</c:v>
                </c:pt>
                <c:pt idx="819">
                  <c:v>64.0</c:v>
                </c:pt>
                <c:pt idx="820">
                  <c:v>64.0</c:v>
                </c:pt>
                <c:pt idx="821">
                  <c:v>64.0</c:v>
                </c:pt>
                <c:pt idx="822">
                  <c:v>64.0</c:v>
                </c:pt>
                <c:pt idx="823">
                  <c:v>64.0</c:v>
                </c:pt>
                <c:pt idx="824">
                  <c:v>64.0</c:v>
                </c:pt>
                <c:pt idx="825">
                  <c:v>64.0</c:v>
                </c:pt>
                <c:pt idx="826">
                  <c:v>64.0</c:v>
                </c:pt>
                <c:pt idx="827">
                  <c:v>64.0</c:v>
                </c:pt>
                <c:pt idx="828">
                  <c:v>64.0</c:v>
                </c:pt>
                <c:pt idx="829">
                  <c:v>65.0</c:v>
                </c:pt>
                <c:pt idx="830">
                  <c:v>65.0</c:v>
                </c:pt>
                <c:pt idx="831">
                  <c:v>65.0</c:v>
                </c:pt>
                <c:pt idx="832">
                  <c:v>65.0</c:v>
                </c:pt>
                <c:pt idx="833">
                  <c:v>65.0</c:v>
                </c:pt>
                <c:pt idx="834">
                  <c:v>65.0</c:v>
                </c:pt>
                <c:pt idx="835">
                  <c:v>65.0</c:v>
                </c:pt>
                <c:pt idx="836">
                  <c:v>65.0</c:v>
                </c:pt>
                <c:pt idx="837">
                  <c:v>65.0</c:v>
                </c:pt>
                <c:pt idx="838">
                  <c:v>65.0</c:v>
                </c:pt>
                <c:pt idx="839">
                  <c:v>65.0</c:v>
                </c:pt>
                <c:pt idx="840">
                  <c:v>65.0</c:v>
                </c:pt>
                <c:pt idx="841">
                  <c:v>65.0</c:v>
                </c:pt>
                <c:pt idx="842">
                  <c:v>65.0</c:v>
                </c:pt>
                <c:pt idx="843">
                  <c:v>66.0</c:v>
                </c:pt>
                <c:pt idx="844">
                  <c:v>66.0</c:v>
                </c:pt>
                <c:pt idx="845">
                  <c:v>66.0</c:v>
                </c:pt>
                <c:pt idx="846">
                  <c:v>66.0</c:v>
                </c:pt>
                <c:pt idx="847">
                  <c:v>66.0</c:v>
                </c:pt>
                <c:pt idx="848">
                  <c:v>66.0</c:v>
                </c:pt>
                <c:pt idx="849">
                  <c:v>66.0</c:v>
                </c:pt>
                <c:pt idx="850">
                  <c:v>66.0</c:v>
                </c:pt>
                <c:pt idx="851">
                  <c:v>66.0</c:v>
                </c:pt>
                <c:pt idx="852">
                  <c:v>66.0</c:v>
                </c:pt>
                <c:pt idx="853">
                  <c:v>66.0</c:v>
                </c:pt>
                <c:pt idx="854">
                  <c:v>66.0</c:v>
                </c:pt>
                <c:pt idx="855">
                  <c:v>66.0</c:v>
                </c:pt>
                <c:pt idx="856">
                  <c:v>66.0</c:v>
                </c:pt>
                <c:pt idx="857">
                  <c:v>67.0</c:v>
                </c:pt>
                <c:pt idx="858">
                  <c:v>67.0</c:v>
                </c:pt>
                <c:pt idx="859">
                  <c:v>67.0</c:v>
                </c:pt>
                <c:pt idx="860">
                  <c:v>67.0</c:v>
                </c:pt>
                <c:pt idx="861">
                  <c:v>67.0</c:v>
                </c:pt>
                <c:pt idx="862">
                  <c:v>67.0</c:v>
                </c:pt>
                <c:pt idx="863">
                  <c:v>67.0</c:v>
                </c:pt>
                <c:pt idx="864">
                  <c:v>67.0</c:v>
                </c:pt>
                <c:pt idx="865">
                  <c:v>67.0</c:v>
                </c:pt>
                <c:pt idx="866">
                  <c:v>67.0</c:v>
                </c:pt>
                <c:pt idx="867">
                  <c:v>67.0</c:v>
                </c:pt>
                <c:pt idx="868">
                  <c:v>67.0</c:v>
                </c:pt>
                <c:pt idx="869">
                  <c:v>67.0</c:v>
                </c:pt>
                <c:pt idx="870">
                  <c:v>67.0</c:v>
                </c:pt>
                <c:pt idx="871">
                  <c:v>67.0</c:v>
                </c:pt>
                <c:pt idx="872">
                  <c:v>67.0</c:v>
                </c:pt>
                <c:pt idx="873">
                  <c:v>68.0</c:v>
                </c:pt>
                <c:pt idx="874">
                  <c:v>68.0</c:v>
                </c:pt>
                <c:pt idx="875">
                  <c:v>68.0</c:v>
                </c:pt>
                <c:pt idx="876">
                  <c:v>68.0</c:v>
                </c:pt>
                <c:pt idx="877">
                  <c:v>68.0</c:v>
                </c:pt>
                <c:pt idx="878">
                  <c:v>68.0</c:v>
                </c:pt>
                <c:pt idx="879">
                  <c:v>68.0</c:v>
                </c:pt>
                <c:pt idx="880">
                  <c:v>68.0</c:v>
                </c:pt>
                <c:pt idx="881">
                  <c:v>68.0</c:v>
                </c:pt>
                <c:pt idx="882">
                  <c:v>68.0</c:v>
                </c:pt>
                <c:pt idx="883">
                  <c:v>68.0</c:v>
                </c:pt>
                <c:pt idx="884">
                  <c:v>69.0</c:v>
                </c:pt>
                <c:pt idx="885">
                  <c:v>69.0</c:v>
                </c:pt>
                <c:pt idx="886">
                  <c:v>69.0</c:v>
                </c:pt>
                <c:pt idx="887">
                  <c:v>69.0</c:v>
                </c:pt>
                <c:pt idx="888">
                  <c:v>69.0</c:v>
                </c:pt>
                <c:pt idx="889">
                  <c:v>69.0</c:v>
                </c:pt>
                <c:pt idx="890">
                  <c:v>69.0</c:v>
                </c:pt>
                <c:pt idx="891">
                  <c:v>69.0</c:v>
                </c:pt>
                <c:pt idx="892">
                  <c:v>69.0</c:v>
                </c:pt>
                <c:pt idx="893">
                  <c:v>69.0</c:v>
                </c:pt>
                <c:pt idx="894">
                  <c:v>69.0</c:v>
                </c:pt>
                <c:pt idx="895">
                  <c:v>70.0</c:v>
                </c:pt>
                <c:pt idx="896">
                  <c:v>70.0</c:v>
                </c:pt>
                <c:pt idx="897">
                  <c:v>70.0</c:v>
                </c:pt>
                <c:pt idx="898">
                  <c:v>70.0</c:v>
                </c:pt>
                <c:pt idx="899">
                  <c:v>70.0</c:v>
                </c:pt>
                <c:pt idx="900">
                  <c:v>70.0</c:v>
                </c:pt>
                <c:pt idx="901">
                  <c:v>70.0</c:v>
                </c:pt>
                <c:pt idx="902">
                  <c:v>71.0</c:v>
                </c:pt>
                <c:pt idx="903">
                  <c:v>71.0</c:v>
                </c:pt>
                <c:pt idx="904">
                  <c:v>71.0</c:v>
                </c:pt>
                <c:pt idx="905">
                  <c:v>71.0</c:v>
                </c:pt>
                <c:pt idx="906">
                  <c:v>71.0</c:v>
                </c:pt>
                <c:pt idx="907">
                  <c:v>71.0</c:v>
                </c:pt>
                <c:pt idx="908">
                  <c:v>71.0</c:v>
                </c:pt>
                <c:pt idx="909">
                  <c:v>71.0</c:v>
                </c:pt>
                <c:pt idx="910">
                  <c:v>71.0</c:v>
                </c:pt>
                <c:pt idx="911">
                  <c:v>71.0</c:v>
                </c:pt>
                <c:pt idx="912">
                  <c:v>71.0</c:v>
                </c:pt>
                <c:pt idx="913">
                  <c:v>72.0</c:v>
                </c:pt>
                <c:pt idx="914">
                  <c:v>72.0</c:v>
                </c:pt>
                <c:pt idx="915">
                  <c:v>72.0</c:v>
                </c:pt>
                <c:pt idx="916">
                  <c:v>72.0</c:v>
                </c:pt>
                <c:pt idx="917">
                  <c:v>72.0</c:v>
                </c:pt>
                <c:pt idx="918">
                  <c:v>72.0</c:v>
                </c:pt>
                <c:pt idx="919">
                  <c:v>72.0</c:v>
                </c:pt>
                <c:pt idx="920">
                  <c:v>72.0</c:v>
                </c:pt>
                <c:pt idx="921">
                  <c:v>72.0</c:v>
                </c:pt>
                <c:pt idx="922">
                  <c:v>72.0</c:v>
                </c:pt>
                <c:pt idx="923">
                  <c:v>72.0</c:v>
                </c:pt>
                <c:pt idx="924">
                  <c:v>72.0</c:v>
                </c:pt>
                <c:pt idx="925">
                  <c:v>72.0</c:v>
                </c:pt>
                <c:pt idx="926">
                  <c:v>72.0</c:v>
                </c:pt>
                <c:pt idx="927">
                  <c:v>72.0</c:v>
                </c:pt>
                <c:pt idx="928">
                  <c:v>73.0</c:v>
                </c:pt>
                <c:pt idx="929">
                  <c:v>73.0</c:v>
                </c:pt>
                <c:pt idx="930">
                  <c:v>73.0</c:v>
                </c:pt>
                <c:pt idx="931">
                  <c:v>73.0</c:v>
                </c:pt>
                <c:pt idx="932">
                  <c:v>73.0</c:v>
                </c:pt>
                <c:pt idx="933">
                  <c:v>73.0</c:v>
                </c:pt>
                <c:pt idx="934">
                  <c:v>73.0</c:v>
                </c:pt>
                <c:pt idx="935">
                  <c:v>74.0</c:v>
                </c:pt>
                <c:pt idx="936">
                  <c:v>74.0</c:v>
                </c:pt>
                <c:pt idx="937">
                  <c:v>74.0</c:v>
                </c:pt>
                <c:pt idx="938">
                  <c:v>74.0</c:v>
                </c:pt>
                <c:pt idx="939">
                  <c:v>74.0</c:v>
                </c:pt>
                <c:pt idx="940">
                  <c:v>74.0</c:v>
                </c:pt>
                <c:pt idx="941">
                  <c:v>74.0</c:v>
                </c:pt>
                <c:pt idx="942">
                  <c:v>74.0</c:v>
                </c:pt>
                <c:pt idx="943">
                  <c:v>74.0</c:v>
                </c:pt>
                <c:pt idx="944">
                  <c:v>74.0</c:v>
                </c:pt>
                <c:pt idx="945">
                  <c:v>74.0</c:v>
                </c:pt>
                <c:pt idx="946">
                  <c:v>74.0</c:v>
                </c:pt>
                <c:pt idx="947">
                  <c:v>74.0</c:v>
                </c:pt>
                <c:pt idx="948">
                  <c:v>75.0</c:v>
                </c:pt>
                <c:pt idx="949">
                  <c:v>75.0</c:v>
                </c:pt>
                <c:pt idx="950">
                  <c:v>75.0</c:v>
                </c:pt>
                <c:pt idx="951">
                  <c:v>75.0</c:v>
                </c:pt>
                <c:pt idx="952">
                  <c:v>75.0</c:v>
                </c:pt>
                <c:pt idx="953">
                  <c:v>75.0</c:v>
                </c:pt>
                <c:pt idx="954">
                  <c:v>76.0</c:v>
                </c:pt>
                <c:pt idx="955">
                  <c:v>76.0</c:v>
                </c:pt>
                <c:pt idx="956">
                  <c:v>76.0</c:v>
                </c:pt>
                <c:pt idx="957">
                  <c:v>76.0</c:v>
                </c:pt>
                <c:pt idx="958">
                  <c:v>76.0</c:v>
                </c:pt>
                <c:pt idx="959">
                  <c:v>77.0</c:v>
                </c:pt>
                <c:pt idx="960">
                  <c:v>77.0</c:v>
                </c:pt>
                <c:pt idx="961">
                  <c:v>77.0</c:v>
                </c:pt>
                <c:pt idx="962">
                  <c:v>77.0</c:v>
                </c:pt>
                <c:pt idx="963">
                  <c:v>78.0</c:v>
                </c:pt>
                <c:pt idx="964">
                  <c:v>78.0</c:v>
                </c:pt>
                <c:pt idx="965">
                  <c:v>78.0</c:v>
                </c:pt>
                <c:pt idx="966">
                  <c:v>78.0</c:v>
                </c:pt>
                <c:pt idx="967">
                  <c:v>78.0</c:v>
                </c:pt>
                <c:pt idx="968">
                  <c:v>78.0</c:v>
                </c:pt>
                <c:pt idx="969">
                  <c:v>78.0</c:v>
                </c:pt>
                <c:pt idx="970">
                  <c:v>78.0</c:v>
                </c:pt>
                <c:pt idx="971">
                  <c:v>79.0</c:v>
                </c:pt>
                <c:pt idx="972">
                  <c:v>79.0</c:v>
                </c:pt>
                <c:pt idx="973">
                  <c:v>79.0</c:v>
                </c:pt>
                <c:pt idx="974">
                  <c:v>79.0</c:v>
                </c:pt>
                <c:pt idx="975">
                  <c:v>79.0</c:v>
                </c:pt>
                <c:pt idx="976">
                  <c:v>80.0</c:v>
                </c:pt>
                <c:pt idx="977">
                  <c:v>80.0</c:v>
                </c:pt>
                <c:pt idx="978">
                  <c:v>80.0</c:v>
                </c:pt>
                <c:pt idx="979">
                  <c:v>80.0</c:v>
                </c:pt>
                <c:pt idx="980">
                  <c:v>81.0</c:v>
                </c:pt>
                <c:pt idx="981">
                  <c:v>81.0</c:v>
                </c:pt>
                <c:pt idx="982">
                  <c:v>82.0</c:v>
                </c:pt>
                <c:pt idx="983">
                  <c:v>83.0</c:v>
                </c:pt>
                <c:pt idx="984">
                  <c:v>83.0</c:v>
                </c:pt>
                <c:pt idx="985">
                  <c:v>83.0</c:v>
                </c:pt>
                <c:pt idx="986">
                  <c:v>83.0</c:v>
                </c:pt>
                <c:pt idx="987">
                  <c:v>84.0</c:v>
                </c:pt>
                <c:pt idx="988">
                  <c:v>84.0</c:v>
                </c:pt>
                <c:pt idx="989">
                  <c:v>84.0</c:v>
                </c:pt>
                <c:pt idx="990">
                  <c:v>84.0</c:v>
                </c:pt>
                <c:pt idx="991">
                  <c:v>84.0</c:v>
                </c:pt>
                <c:pt idx="992">
                  <c:v>86.0</c:v>
                </c:pt>
                <c:pt idx="993">
                  <c:v>88.0</c:v>
                </c:pt>
                <c:pt idx="994">
                  <c:v>89.0</c:v>
                </c:pt>
                <c:pt idx="995">
                  <c:v>89.0</c:v>
                </c:pt>
                <c:pt idx="996">
                  <c:v>90.0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4695080"/>
        <c:axId val="1844148888"/>
      </c:scatterChart>
      <c:valAx>
        <c:axId val="1844695080"/>
        <c:scaling>
          <c:orientation val="minMax"/>
          <c:max val="10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>
                    <a:latin typeface="Calibri"/>
                  </a:rPr>
                  <a:t>True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44148888"/>
        <c:crosses val="autoZero"/>
        <c:crossBetween val="midCat"/>
        <c:majorUnit val="10.0"/>
      </c:valAx>
      <c:valAx>
        <c:axId val="1844148888"/>
        <c:scaling>
          <c:orientation val="minMax"/>
          <c:max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>
                    <a:latin typeface="Calibri"/>
                  </a:rPr>
                  <a:t>Observed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446950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'R=0.95'!$B$1</c:f>
              <c:strCache>
                <c:ptCount val="1"/>
                <c:pt idx="0">
                  <c:v>Observed score</c:v>
                </c:pt>
              </c:strCache>
            </c:strRef>
          </c:tx>
          <c:spPr>
            <a:ln w="28575">
              <a:noFill/>
            </a:ln>
          </c:spPr>
          <c:xVal>
            <c:numRef>
              <c:f>'R=0.95'!$A$2:$A$999</c:f>
              <c:numCache>
                <c:formatCode>General</c:formatCode>
                <c:ptCount val="998"/>
                <c:pt idx="0">
                  <c:v>87.0</c:v>
                </c:pt>
                <c:pt idx="1">
                  <c:v>88.0</c:v>
                </c:pt>
                <c:pt idx="2">
                  <c:v>84.0</c:v>
                </c:pt>
                <c:pt idx="3">
                  <c:v>84.0</c:v>
                </c:pt>
                <c:pt idx="4">
                  <c:v>80.0</c:v>
                </c:pt>
                <c:pt idx="5">
                  <c:v>86.0</c:v>
                </c:pt>
                <c:pt idx="6">
                  <c:v>83.0</c:v>
                </c:pt>
                <c:pt idx="7">
                  <c:v>71.0</c:v>
                </c:pt>
                <c:pt idx="8">
                  <c:v>85.0</c:v>
                </c:pt>
                <c:pt idx="9">
                  <c:v>83.0</c:v>
                </c:pt>
                <c:pt idx="10">
                  <c:v>80.0</c:v>
                </c:pt>
                <c:pt idx="11">
                  <c:v>82.0</c:v>
                </c:pt>
                <c:pt idx="12">
                  <c:v>80.0</c:v>
                </c:pt>
                <c:pt idx="13">
                  <c:v>77.0</c:v>
                </c:pt>
                <c:pt idx="14">
                  <c:v>82.0</c:v>
                </c:pt>
                <c:pt idx="15">
                  <c:v>78.0</c:v>
                </c:pt>
                <c:pt idx="16">
                  <c:v>76.0</c:v>
                </c:pt>
                <c:pt idx="17">
                  <c:v>79.0</c:v>
                </c:pt>
                <c:pt idx="18">
                  <c:v>80.0</c:v>
                </c:pt>
                <c:pt idx="19">
                  <c:v>78.0</c:v>
                </c:pt>
                <c:pt idx="20">
                  <c:v>82.0</c:v>
                </c:pt>
                <c:pt idx="21">
                  <c:v>80.0</c:v>
                </c:pt>
                <c:pt idx="22">
                  <c:v>79.0</c:v>
                </c:pt>
                <c:pt idx="23">
                  <c:v>75.0</c:v>
                </c:pt>
                <c:pt idx="24">
                  <c:v>77.0</c:v>
                </c:pt>
                <c:pt idx="25">
                  <c:v>83.0</c:v>
                </c:pt>
                <c:pt idx="26">
                  <c:v>78.0</c:v>
                </c:pt>
                <c:pt idx="27">
                  <c:v>71.0</c:v>
                </c:pt>
                <c:pt idx="28">
                  <c:v>76.0</c:v>
                </c:pt>
                <c:pt idx="29">
                  <c:v>79.0</c:v>
                </c:pt>
                <c:pt idx="30">
                  <c:v>81.0</c:v>
                </c:pt>
                <c:pt idx="31">
                  <c:v>79.0</c:v>
                </c:pt>
                <c:pt idx="32">
                  <c:v>74.0</c:v>
                </c:pt>
                <c:pt idx="33">
                  <c:v>70.0</c:v>
                </c:pt>
                <c:pt idx="34">
                  <c:v>71.0</c:v>
                </c:pt>
                <c:pt idx="35">
                  <c:v>75.0</c:v>
                </c:pt>
                <c:pt idx="36">
                  <c:v>69.0</c:v>
                </c:pt>
                <c:pt idx="37">
                  <c:v>77.0</c:v>
                </c:pt>
                <c:pt idx="38">
                  <c:v>78.0</c:v>
                </c:pt>
                <c:pt idx="39">
                  <c:v>80.0</c:v>
                </c:pt>
                <c:pt idx="40">
                  <c:v>76.0</c:v>
                </c:pt>
                <c:pt idx="41">
                  <c:v>74.0</c:v>
                </c:pt>
                <c:pt idx="42">
                  <c:v>80.0</c:v>
                </c:pt>
                <c:pt idx="43">
                  <c:v>77.0</c:v>
                </c:pt>
                <c:pt idx="44">
                  <c:v>80.0</c:v>
                </c:pt>
                <c:pt idx="45">
                  <c:v>76.0</c:v>
                </c:pt>
                <c:pt idx="46">
                  <c:v>73.0</c:v>
                </c:pt>
                <c:pt idx="47">
                  <c:v>78.0</c:v>
                </c:pt>
                <c:pt idx="48">
                  <c:v>70.0</c:v>
                </c:pt>
                <c:pt idx="49">
                  <c:v>74.0</c:v>
                </c:pt>
                <c:pt idx="50">
                  <c:v>76.0</c:v>
                </c:pt>
                <c:pt idx="51">
                  <c:v>72.0</c:v>
                </c:pt>
                <c:pt idx="52">
                  <c:v>72.0</c:v>
                </c:pt>
                <c:pt idx="53">
                  <c:v>73.0</c:v>
                </c:pt>
                <c:pt idx="54">
                  <c:v>72.0</c:v>
                </c:pt>
                <c:pt idx="55">
                  <c:v>73.0</c:v>
                </c:pt>
                <c:pt idx="56">
                  <c:v>72.0</c:v>
                </c:pt>
                <c:pt idx="57">
                  <c:v>77.0</c:v>
                </c:pt>
                <c:pt idx="58">
                  <c:v>77.0</c:v>
                </c:pt>
                <c:pt idx="59">
                  <c:v>74.0</c:v>
                </c:pt>
                <c:pt idx="60">
                  <c:v>72.0</c:v>
                </c:pt>
                <c:pt idx="61">
                  <c:v>77.0</c:v>
                </c:pt>
                <c:pt idx="62">
                  <c:v>69.0</c:v>
                </c:pt>
                <c:pt idx="63">
                  <c:v>76.0</c:v>
                </c:pt>
                <c:pt idx="64">
                  <c:v>70.0</c:v>
                </c:pt>
                <c:pt idx="65">
                  <c:v>67.0</c:v>
                </c:pt>
                <c:pt idx="66">
                  <c:v>77.0</c:v>
                </c:pt>
                <c:pt idx="67">
                  <c:v>68.0</c:v>
                </c:pt>
                <c:pt idx="68">
                  <c:v>69.0</c:v>
                </c:pt>
                <c:pt idx="69">
                  <c:v>75.0</c:v>
                </c:pt>
                <c:pt idx="70">
                  <c:v>71.0</c:v>
                </c:pt>
                <c:pt idx="71">
                  <c:v>71.0</c:v>
                </c:pt>
                <c:pt idx="72">
                  <c:v>70.0</c:v>
                </c:pt>
                <c:pt idx="73">
                  <c:v>72.0</c:v>
                </c:pt>
                <c:pt idx="74">
                  <c:v>73.0</c:v>
                </c:pt>
                <c:pt idx="75">
                  <c:v>68.0</c:v>
                </c:pt>
                <c:pt idx="76">
                  <c:v>64.0</c:v>
                </c:pt>
                <c:pt idx="77">
                  <c:v>66.0</c:v>
                </c:pt>
                <c:pt idx="78">
                  <c:v>71.0</c:v>
                </c:pt>
                <c:pt idx="79">
                  <c:v>75.0</c:v>
                </c:pt>
                <c:pt idx="80">
                  <c:v>68.0</c:v>
                </c:pt>
                <c:pt idx="81">
                  <c:v>63.0</c:v>
                </c:pt>
                <c:pt idx="82">
                  <c:v>68.0</c:v>
                </c:pt>
                <c:pt idx="83">
                  <c:v>68.0</c:v>
                </c:pt>
                <c:pt idx="84">
                  <c:v>69.0</c:v>
                </c:pt>
                <c:pt idx="85">
                  <c:v>70.0</c:v>
                </c:pt>
                <c:pt idx="86">
                  <c:v>69.0</c:v>
                </c:pt>
                <c:pt idx="87">
                  <c:v>69.0</c:v>
                </c:pt>
                <c:pt idx="88">
                  <c:v>67.0</c:v>
                </c:pt>
                <c:pt idx="89">
                  <c:v>71.0</c:v>
                </c:pt>
                <c:pt idx="90">
                  <c:v>68.0</c:v>
                </c:pt>
                <c:pt idx="91">
                  <c:v>71.0</c:v>
                </c:pt>
                <c:pt idx="92">
                  <c:v>68.0</c:v>
                </c:pt>
                <c:pt idx="93">
                  <c:v>72.0</c:v>
                </c:pt>
                <c:pt idx="94">
                  <c:v>65.0</c:v>
                </c:pt>
                <c:pt idx="95">
                  <c:v>74.0</c:v>
                </c:pt>
                <c:pt idx="96">
                  <c:v>66.0</c:v>
                </c:pt>
                <c:pt idx="97">
                  <c:v>77.0</c:v>
                </c:pt>
                <c:pt idx="98">
                  <c:v>66.0</c:v>
                </c:pt>
                <c:pt idx="99">
                  <c:v>64.0</c:v>
                </c:pt>
                <c:pt idx="100">
                  <c:v>68.0</c:v>
                </c:pt>
                <c:pt idx="101">
                  <c:v>63.0</c:v>
                </c:pt>
                <c:pt idx="102">
                  <c:v>63.0</c:v>
                </c:pt>
                <c:pt idx="103">
                  <c:v>74.0</c:v>
                </c:pt>
                <c:pt idx="104">
                  <c:v>72.0</c:v>
                </c:pt>
                <c:pt idx="105">
                  <c:v>66.0</c:v>
                </c:pt>
                <c:pt idx="106">
                  <c:v>71.0</c:v>
                </c:pt>
                <c:pt idx="107">
                  <c:v>66.0</c:v>
                </c:pt>
                <c:pt idx="108">
                  <c:v>70.0</c:v>
                </c:pt>
                <c:pt idx="109">
                  <c:v>76.0</c:v>
                </c:pt>
                <c:pt idx="110">
                  <c:v>69.0</c:v>
                </c:pt>
                <c:pt idx="111">
                  <c:v>67.0</c:v>
                </c:pt>
                <c:pt idx="112">
                  <c:v>70.0</c:v>
                </c:pt>
                <c:pt idx="113">
                  <c:v>71.0</c:v>
                </c:pt>
                <c:pt idx="114">
                  <c:v>63.0</c:v>
                </c:pt>
                <c:pt idx="115">
                  <c:v>68.0</c:v>
                </c:pt>
                <c:pt idx="116">
                  <c:v>72.0</c:v>
                </c:pt>
                <c:pt idx="117">
                  <c:v>67.0</c:v>
                </c:pt>
                <c:pt idx="118">
                  <c:v>68.0</c:v>
                </c:pt>
                <c:pt idx="119">
                  <c:v>65.0</c:v>
                </c:pt>
                <c:pt idx="120">
                  <c:v>67.0</c:v>
                </c:pt>
                <c:pt idx="121">
                  <c:v>64.0</c:v>
                </c:pt>
                <c:pt idx="122">
                  <c:v>69.0</c:v>
                </c:pt>
                <c:pt idx="123">
                  <c:v>66.0</c:v>
                </c:pt>
                <c:pt idx="124">
                  <c:v>67.0</c:v>
                </c:pt>
                <c:pt idx="125">
                  <c:v>66.0</c:v>
                </c:pt>
                <c:pt idx="126">
                  <c:v>65.0</c:v>
                </c:pt>
                <c:pt idx="127">
                  <c:v>65.0</c:v>
                </c:pt>
                <c:pt idx="128">
                  <c:v>63.0</c:v>
                </c:pt>
                <c:pt idx="129">
                  <c:v>66.0</c:v>
                </c:pt>
                <c:pt idx="130">
                  <c:v>69.0</c:v>
                </c:pt>
                <c:pt idx="131">
                  <c:v>62.0</c:v>
                </c:pt>
                <c:pt idx="132">
                  <c:v>69.0</c:v>
                </c:pt>
                <c:pt idx="133">
                  <c:v>68.0</c:v>
                </c:pt>
                <c:pt idx="134">
                  <c:v>64.0</c:v>
                </c:pt>
                <c:pt idx="135">
                  <c:v>63.0</c:v>
                </c:pt>
                <c:pt idx="136">
                  <c:v>70.0</c:v>
                </c:pt>
                <c:pt idx="137">
                  <c:v>60.0</c:v>
                </c:pt>
                <c:pt idx="138">
                  <c:v>65.0</c:v>
                </c:pt>
                <c:pt idx="139">
                  <c:v>64.0</c:v>
                </c:pt>
                <c:pt idx="140">
                  <c:v>68.0</c:v>
                </c:pt>
                <c:pt idx="141">
                  <c:v>69.0</c:v>
                </c:pt>
                <c:pt idx="142">
                  <c:v>68.0</c:v>
                </c:pt>
                <c:pt idx="143">
                  <c:v>64.0</c:v>
                </c:pt>
                <c:pt idx="144">
                  <c:v>65.0</c:v>
                </c:pt>
                <c:pt idx="145">
                  <c:v>63.0</c:v>
                </c:pt>
                <c:pt idx="146">
                  <c:v>65.0</c:v>
                </c:pt>
                <c:pt idx="147">
                  <c:v>65.0</c:v>
                </c:pt>
                <c:pt idx="148">
                  <c:v>66.0</c:v>
                </c:pt>
                <c:pt idx="149">
                  <c:v>64.0</c:v>
                </c:pt>
                <c:pt idx="150">
                  <c:v>65.0</c:v>
                </c:pt>
                <c:pt idx="151">
                  <c:v>59.0</c:v>
                </c:pt>
                <c:pt idx="152">
                  <c:v>61.0</c:v>
                </c:pt>
                <c:pt idx="153">
                  <c:v>67.0</c:v>
                </c:pt>
                <c:pt idx="154">
                  <c:v>63.0</c:v>
                </c:pt>
                <c:pt idx="155">
                  <c:v>61.0</c:v>
                </c:pt>
                <c:pt idx="156">
                  <c:v>67.0</c:v>
                </c:pt>
                <c:pt idx="157">
                  <c:v>64.0</c:v>
                </c:pt>
                <c:pt idx="158">
                  <c:v>57.0</c:v>
                </c:pt>
                <c:pt idx="159">
                  <c:v>65.0</c:v>
                </c:pt>
                <c:pt idx="160">
                  <c:v>62.0</c:v>
                </c:pt>
                <c:pt idx="161">
                  <c:v>70.0</c:v>
                </c:pt>
                <c:pt idx="162">
                  <c:v>68.0</c:v>
                </c:pt>
                <c:pt idx="163">
                  <c:v>64.0</c:v>
                </c:pt>
                <c:pt idx="164">
                  <c:v>66.0</c:v>
                </c:pt>
                <c:pt idx="165">
                  <c:v>62.0</c:v>
                </c:pt>
                <c:pt idx="166">
                  <c:v>67.0</c:v>
                </c:pt>
                <c:pt idx="167">
                  <c:v>63.0</c:v>
                </c:pt>
                <c:pt idx="168">
                  <c:v>60.0</c:v>
                </c:pt>
                <c:pt idx="169">
                  <c:v>69.0</c:v>
                </c:pt>
                <c:pt idx="170">
                  <c:v>65.0</c:v>
                </c:pt>
                <c:pt idx="171">
                  <c:v>61.0</c:v>
                </c:pt>
                <c:pt idx="172">
                  <c:v>66.0</c:v>
                </c:pt>
                <c:pt idx="173">
                  <c:v>62.0</c:v>
                </c:pt>
                <c:pt idx="174">
                  <c:v>58.0</c:v>
                </c:pt>
                <c:pt idx="175">
                  <c:v>61.0</c:v>
                </c:pt>
                <c:pt idx="176">
                  <c:v>64.0</c:v>
                </c:pt>
                <c:pt idx="177">
                  <c:v>59.0</c:v>
                </c:pt>
                <c:pt idx="178">
                  <c:v>58.0</c:v>
                </c:pt>
                <c:pt idx="179">
                  <c:v>67.0</c:v>
                </c:pt>
                <c:pt idx="180">
                  <c:v>63.0</c:v>
                </c:pt>
                <c:pt idx="181">
                  <c:v>63.0</c:v>
                </c:pt>
                <c:pt idx="182">
                  <c:v>65.0</c:v>
                </c:pt>
                <c:pt idx="183">
                  <c:v>65.0</c:v>
                </c:pt>
                <c:pt idx="184">
                  <c:v>61.0</c:v>
                </c:pt>
                <c:pt idx="185">
                  <c:v>69.0</c:v>
                </c:pt>
                <c:pt idx="186">
                  <c:v>66.0</c:v>
                </c:pt>
                <c:pt idx="187">
                  <c:v>61.0</c:v>
                </c:pt>
                <c:pt idx="188">
                  <c:v>57.0</c:v>
                </c:pt>
                <c:pt idx="189">
                  <c:v>63.0</c:v>
                </c:pt>
                <c:pt idx="190">
                  <c:v>65.0</c:v>
                </c:pt>
                <c:pt idx="191">
                  <c:v>57.0</c:v>
                </c:pt>
                <c:pt idx="192">
                  <c:v>67.0</c:v>
                </c:pt>
                <c:pt idx="193">
                  <c:v>70.0</c:v>
                </c:pt>
                <c:pt idx="194">
                  <c:v>66.0</c:v>
                </c:pt>
                <c:pt idx="195">
                  <c:v>59.0</c:v>
                </c:pt>
                <c:pt idx="196">
                  <c:v>66.0</c:v>
                </c:pt>
                <c:pt idx="197">
                  <c:v>64.0</c:v>
                </c:pt>
                <c:pt idx="198">
                  <c:v>64.0</c:v>
                </c:pt>
                <c:pt idx="199">
                  <c:v>60.0</c:v>
                </c:pt>
                <c:pt idx="200">
                  <c:v>54.0</c:v>
                </c:pt>
                <c:pt idx="201">
                  <c:v>60.0</c:v>
                </c:pt>
                <c:pt idx="202">
                  <c:v>62.0</c:v>
                </c:pt>
                <c:pt idx="203">
                  <c:v>62.0</c:v>
                </c:pt>
                <c:pt idx="204">
                  <c:v>57.0</c:v>
                </c:pt>
                <c:pt idx="205">
                  <c:v>62.0</c:v>
                </c:pt>
                <c:pt idx="206">
                  <c:v>62.0</c:v>
                </c:pt>
                <c:pt idx="207">
                  <c:v>63.0</c:v>
                </c:pt>
                <c:pt idx="208">
                  <c:v>63.0</c:v>
                </c:pt>
                <c:pt idx="209">
                  <c:v>56.0</c:v>
                </c:pt>
                <c:pt idx="210">
                  <c:v>62.0</c:v>
                </c:pt>
                <c:pt idx="211">
                  <c:v>60.0</c:v>
                </c:pt>
                <c:pt idx="212">
                  <c:v>55.0</c:v>
                </c:pt>
                <c:pt idx="213">
                  <c:v>64.0</c:v>
                </c:pt>
                <c:pt idx="214">
                  <c:v>64.0</c:v>
                </c:pt>
                <c:pt idx="215">
                  <c:v>62.0</c:v>
                </c:pt>
                <c:pt idx="216">
                  <c:v>56.0</c:v>
                </c:pt>
                <c:pt idx="217">
                  <c:v>63.0</c:v>
                </c:pt>
                <c:pt idx="218">
                  <c:v>65.0</c:v>
                </c:pt>
                <c:pt idx="219">
                  <c:v>59.0</c:v>
                </c:pt>
                <c:pt idx="220">
                  <c:v>63.0</c:v>
                </c:pt>
                <c:pt idx="221">
                  <c:v>60.0</c:v>
                </c:pt>
                <c:pt idx="222">
                  <c:v>61.0</c:v>
                </c:pt>
                <c:pt idx="223">
                  <c:v>62.0</c:v>
                </c:pt>
                <c:pt idx="224">
                  <c:v>60.0</c:v>
                </c:pt>
                <c:pt idx="225">
                  <c:v>68.0</c:v>
                </c:pt>
                <c:pt idx="226">
                  <c:v>62.0</c:v>
                </c:pt>
                <c:pt idx="227">
                  <c:v>56.0</c:v>
                </c:pt>
                <c:pt idx="228">
                  <c:v>62.0</c:v>
                </c:pt>
                <c:pt idx="229">
                  <c:v>62.0</c:v>
                </c:pt>
                <c:pt idx="230">
                  <c:v>63.0</c:v>
                </c:pt>
                <c:pt idx="231">
                  <c:v>61.0</c:v>
                </c:pt>
                <c:pt idx="232">
                  <c:v>60.0</c:v>
                </c:pt>
                <c:pt idx="233">
                  <c:v>57.0</c:v>
                </c:pt>
                <c:pt idx="234">
                  <c:v>60.0</c:v>
                </c:pt>
                <c:pt idx="235">
                  <c:v>56.0</c:v>
                </c:pt>
                <c:pt idx="236">
                  <c:v>58.0</c:v>
                </c:pt>
                <c:pt idx="237">
                  <c:v>59.0</c:v>
                </c:pt>
                <c:pt idx="238">
                  <c:v>59.0</c:v>
                </c:pt>
                <c:pt idx="239">
                  <c:v>60.0</c:v>
                </c:pt>
                <c:pt idx="240">
                  <c:v>60.0</c:v>
                </c:pt>
                <c:pt idx="241">
                  <c:v>59.0</c:v>
                </c:pt>
                <c:pt idx="242">
                  <c:v>62.0</c:v>
                </c:pt>
                <c:pt idx="243">
                  <c:v>53.0</c:v>
                </c:pt>
                <c:pt idx="244">
                  <c:v>57.0</c:v>
                </c:pt>
                <c:pt idx="245">
                  <c:v>57.0</c:v>
                </c:pt>
                <c:pt idx="246">
                  <c:v>57.0</c:v>
                </c:pt>
                <c:pt idx="247">
                  <c:v>62.0</c:v>
                </c:pt>
                <c:pt idx="248">
                  <c:v>58.0</c:v>
                </c:pt>
                <c:pt idx="249">
                  <c:v>55.0</c:v>
                </c:pt>
                <c:pt idx="250">
                  <c:v>55.0</c:v>
                </c:pt>
                <c:pt idx="251">
                  <c:v>61.0</c:v>
                </c:pt>
                <c:pt idx="252">
                  <c:v>61.0</c:v>
                </c:pt>
                <c:pt idx="253">
                  <c:v>58.0</c:v>
                </c:pt>
                <c:pt idx="254">
                  <c:v>62.0</c:v>
                </c:pt>
                <c:pt idx="255">
                  <c:v>65.0</c:v>
                </c:pt>
                <c:pt idx="256">
                  <c:v>63.0</c:v>
                </c:pt>
                <c:pt idx="257">
                  <c:v>59.0</c:v>
                </c:pt>
                <c:pt idx="258">
                  <c:v>57.0</c:v>
                </c:pt>
                <c:pt idx="259">
                  <c:v>56.0</c:v>
                </c:pt>
                <c:pt idx="260">
                  <c:v>55.0</c:v>
                </c:pt>
                <c:pt idx="261">
                  <c:v>60.0</c:v>
                </c:pt>
                <c:pt idx="262">
                  <c:v>58.0</c:v>
                </c:pt>
                <c:pt idx="263">
                  <c:v>57.0</c:v>
                </c:pt>
                <c:pt idx="264">
                  <c:v>58.0</c:v>
                </c:pt>
                <c:pt idx="265">
                  <c:v>63.0</c:v>
                </c:pt>
                <c:pt idx="266">
                  <c:v>56.0</c:v>
                </c:pt>
                <c:pt idx="267">
                  <c:v>62.0</c:v>
                </c:pt>
                <c:pt idx="268">
                  <c:v>59.0</c:v>
                </c:pt>
                <c:pt idx="269">
                  <c:v>56.0</c:v>
                </c:pt>
                <c:pt idx="270">
                  <c:v>60.0</c:v>
                </c:pt>
                <c:pt idx="271">
                  <c:v>61.0</c:v>
                </c:pt>
                <c:pt idx="272">
                  <c:v>56.0</c:v>
                </c:pt>
                <c:pt idx="273">
                  <c:v>58.0</c:v>
                </c:pt>
                <c:pt idx="274">
                  <c:v>59.0</c:v>
                </c:pt>
                <c:pt idx="275">
                  <c:v>60.0</c:v>
                </c:pt>
                <c:pt idx="276">
                  <c:v>51.0</c:v>
                </c:pt>
                <c:pt idx="277">
                  <c:v>55.0</c:v>
                </c:pt>
                <c:pt idx="278">
                  <c:v>51.0</c:v>
                </c:pt>
                <c:pt idx="279">
                  <c:v>58.0</c:v>
                </c:pt>
                <c:pt idx="280">
                  <c:v>57.0</c:v>
                </c:pt>
                <c:pt idx="281">
                  <c:v>64.0</c:v>
                </c:pt>
                <c:pt idx="282">
                  <c:v>57.0</c:v>
                </c:pt>
                <c:pt idx="283">
                  <c:v>58.0</c:v>
                </c:pt>
                <c:pt idx="284">
                  <c:v>60.0</c:v>
                </c:pt>
                <c:pt idx="285">
                  <c:v>57.0</c:v>
                </c:pt>
                <c:pt idx="286">
                  <c:v>54.0</c:v>
                </c:pt>
                <c:pt idx="287">
                  <c:v>55.0</c:v>
                </c:pt>
                <c:pt idx="288">
                  <c:v>60.0</c:v>
                </c:pt>
                <c:pt idx="289">
                  <c:v>55.0</c:v>
                </c:pt>
                <c:pt idx="290">
                  <c:v>55.0</c:v>
                </c:pt>
                <c:pt idx="291">
                  <c:v>53.0</c:v>
                </c:pt>
                <c:pt idx="292">
                  <c:v>59.0</c:v>
                </c:pt>
                <c:pt idx="293">
                  <c:v>64.0</c:v>
                </c:pt>
                <c:pt idx="294">
                  <c:v>59.0</c:v>
                </c:pt>
                <c:pt idx="295">
                  <c:v>59.0</c:v>
                </c:pt>
                <c:pt idx="296">
                  <c:v>53.0</c:v>
                </c:pt>
                <c:pt idx="297">
                  <c:v>60.0</c:v>
                </c:pt>
                <c:pt idx="298">
                  <c:v>52.0</c:v>
                </c:pt>
                <c:pt idx="299">
                  <c:v>57.0</c:v>
                </c:pt>
                <c:pt idx="300">
                  <c:v>57.0</c:v>
                </c:pt>
                <c:pt idx="301">
                  <c:v>55.0</c:v>
                </c:pt>
                <c:pt idx="302">
                  <c:v>55.0</c:v>
                </c:pt>
                <c:pt idx="303">
                  <c:v>57.0</c:v>
                </c:pt>
                <c:pt idx="304">
                  <c:v>55.0</c:v>
                </c:pt>
                <c:pt idx="305">
                  <c:v>56.0</c:v>
                </c:pt>
                <c:pt idx="306">
                  <c:v>54.0</c:v>
                </c:pt>
                <c:pt idx="307">
                  <c:v>56.0</c:v>
                </c:pt>
                <c:pt idx="308">
                  <c:v>56.0</c:v>
                </c:pt>
                <c:pt idx="309">
                  <c:v>51.0</c:v>
                </c:pt>
                <c:pt idx="310">
                  <c:v>51.0</c:v>
                </c:pt>
                <c:pt idx="311">
                  <c:v>58.0</c:v>
                </c:pt>
                <c:pt idx="312">
                  <c:v>54.0</c:v>
                </c:pt>
                <c:pt idx="313">
                  <c:v>56.0</c:v>
                </c:pt>
                <c:pt idx="314">
                  <c:v>64.0</c:v>
                </c:pt>
                <c:pt idx="315">
                  <c:v>59.0</c:v>
                </c:pt>
                <c:pt idx="316">
                  <c:v>59.0</c:v>
                </c:pt>
                <c:pt idx="317">
                  <c:v>61.0</c:v>
                </c:pt>
                <c:pt idx="318">
                  <c:v>58.0</c:v>
                </c:pt>
                <c:pt idx="319">
                  <c:v>54.0</c:v>
                </c:pt>
                <c:pt idx="320">
                  <c:v>54.0</c:v>
                </c:pt>
                <c:pt idx="321">
                  <c:v>57.0</c:v>
                </c:pt>
                <c:pt idx="322">
                  <c:v>52.0</c:v>
                </c:pt>
                <c:pt idx="323">
                  <c:v>59.0</c:v>
                </c:pt>
                <c:pt idx="324">
                  <c:v>49.0</c:v>
                </c:pt>
                <c:pt idx="325">
                  <c:v>55.0</c:v>
                </c:pt>
                <c:pt idx="326">
                  <c:v>57.0</c:v>
                </c:pt>
                <c:pt idx="327">
                  <c:v>65.0</c:v>
                </c:pt>
                <c:pt idx="328">
                  <c:v>59.0</c:v>
                </c:pt>
                <c:pt idx="329">
                  <c:v>62.0</c:v>
                </c:pt>
                <c:pt idx="330">
                  <c:v>63.0</c:v>
                </c:pt>
                <c:pt idx="331">
                  <c:v>55.0</c:v>
                </c:pt>
                <c:pt idx="332">
                  <c:v>52.0</c:v>
                </c:pt>
                <c:pt idx="333">
                  <c:v>59.0</c:v>
                </c:pt>
                <c:pt idx="334">
                  <c:v>52.0</c:v>
                </c:pt>
                <c:pt idx="335">
                  <c:v>58.0</c:v>
                </c:pt>
                <c:pt idx="336">
                  <c:v>61.0</c:v>
                </c:pt>
                <c:pt idx="337">
                  <c:v>55.0</c:v>
                </c:pt>
                <c:pt idx="338">
                  <c:v>55.0</c:v>
                </c:pt>
                <c:pt idx="339">
                  <c:v>59.0</c:v>
                </c:pt>
                <c:pt idx="340">
                  <c:v>51.0</c:v>
                </c:pt>
                <c:pt idx="341">
                  <c:v>55.0</c:v>
                </c:pt>
                <c:pt idx="342">
                  <c:v>57.0</c:v>
                </c:pt>
                <c:pt idx="343">
                  <c:v>56.0</c:v>
                </c:pt>
                <c:pt idx="344">
                  <c:v>58.0</c:v>
                </c:pt>
                <c:pt idx="345">
                  <c:v>55.0</c:v>
                </c:pt>
                <c:pt idx="346">
                  <c:v>50.0</c:v>
                </c:pt>
                <c:pt idx="347">
                  <c:v>54.0</c:v>
                </c:pt>
                <c:pt idx="348">
                  <c:v>56.0</c:v>
                </c:pt>
                <c:pt idx="349">
                  <c:v>52.0</c:v>
                </c:pt>
                <c:pt idx="350">
                  <c:v>59.0</c:v>
                </c:pt>
                <c:pt idx="351">
                  <c:v>55.0</c:v>
                </c:pt>
                <c:pt idx="352">
                  <c:v>61.0</c:v>
                </c:pt>
                <c:pt idx="353">
                  <c:v>52.0</c:v>
                </c:pt>
                <c:pt idx="354">
                  <c:v>60.0</c:v>
                </c:pt>
                <c:pt idx="355">
                  <c:v>51.0</c:v>
                </c:pt>
                <c:pt idx="356">
                  <c:v>55.0</c:v>
                </c:pt>
                <c:pt idx="357">
                  <c:v>51.0</c:v>
                </c:pt>
                <c:pt idx="358">
                  <c:v>58.0</c:v>
                </c:pt>
                <c:pt idx="359">
                  <c:v>56.0</c:v>
                </c:pt>
                <c:pt idx="360">
                  <c:v>55.0</c:v>
                </c:pt>
                <c:pt idx="361">
                  <c:v>59.0</c:v>
                </c:pt>
                <c:pt idx="362">
                  <c:v>60.0</c:v>
                </c:pt>
                <c:pt idx="363">
                  <c:v>56.0</c:v>
                </c:pt>
                <c:pt idx="364">
                  <c:v>52.0</c:v>
                </c:pt>
                <c:pt idx="365">
                  <c:v>56.0</c:v>
                </c:pt>
                <c:pt idx="366">
                  <c:v>53.0</c:v>
                </c:pt>
                <c:pt idx="367">
                  <c:v>55.0</c:v>
                </c:pt>
                <c:pt idx="368">
                  <c:v>54.0</c:v>
                </c:pt>
                <c:pt idx="369">
                  <c:v>52.0</c:v>
                </c:pt>
                <c:pt idx="370">
                  <c:v>56.0</c:v>
                </c:pt>
                <c:pt idx="371">
                  <c:v>51.0</c:v>
                </c:pt>
                <c:pt idx="372">
                  <c:v>51.0</c:v>
                </c:pt>
                <c:pt idx="373">
                  <c:v>53.0</c:v>
                </c:pt>
                <c:pt idx="374">
                  <c:v>55.0</c:v>
                </c:pt>
                <c:pt idx="375">
                  <c:v>53.0</c:v>
                </c:pt>
                <c:pt idx="376">
                  <c:v>57.0</c:v>
                </c:pt>
                <c:pt idx="377">
                  <c:v>50.0</c:v>
                </c:pt>
                <c:pt idx="378">
                  <c:v>52.0</c:v>
                </c:pt>
                <c:pt idx="379">
                  <c:v>54.0</c:v>
                </c:pt>
                <c:pt idx="380">
                  <c:v>61.0</c:v>
                </c:pt>
                <c:pt idx="381">
                  <c:v>48.0</c:v>
                </c:pt>
                <c:pt idx="382">
                  <c:v>60.0</c:v>
                </c:pt>
                <c:pt idx="383">
                  <c:v>52.0</c:v>
                </c:pt>
                <c:pt idx="384">
                  <c:v>52.0</c:v>
                </c:pt>
                <c:pt idx="385">
                  <c:v>54.0</c:v>
                </c:pt>
                <c:pt idx="386">
                  <c:v>50.0</c:v>
                </c:pt>
                <c:pt idx="387">
                  <c:v>53.0</c:v>
                </c:pt>
                <c:pt idx="388">
                  <c:v>51.0</c:v>
                </c:pt>
                <c:pt idx="389">
                  <c:v>53.0</c:v>
                </c:pt>
                <c:pt idx="390">
                  <c:v>58.0</c:v>
                </c:pt>
                <c:pt idx="391">
                  <c:v>52.0</c:v>
                </c:pt>
                <c:pt idx="392">
                  <c:v>61.0</c:v>
                </c:pt>
                <c:pt idx="393">
                  <c:v>53.0</c:v>
                </c:pt>
                <c:pt idx="394">
                  <c:v>52.0</c:v>
                </c:pt>
                <c:pt idx="395">
                  <c:v>57.0</c:v>
                </c:pt>
                <c:pt idx="396">
                  <c:v>48.0</c:v>
                </c:pt>
                <c:pt idx="397">
                  <c:v>54.0</c:v>
                </c:pt>
                <c:pt idx="398">
                  <c:v>53.0</c:v>
                </c:pt>
                <c:pt idx="399">
                  <c:v>54.0</c:v>
                </c:pt>
                <c:pt idx="400">
                  <c:v>54.0</c:v>
                </c:pt>
                <c:pt idx="401">
                  <c:v>53.0</c:v>
                </c:pt>
                <c:pt idx="402">
                  <c:v>52.0</c:v>
                </c:pt>
                <c:pt idx="403">
                  <c:v>51.0</c:v>
                </c:pt>
                <c:pt idx="404">
                  <c:v>50.0</c:v>
                </c:pt>
                <c:pt idx="405">
                  <c:v>59.0</c:v>
                </c:pt>
                <c:pt idx="406">
                  <c:v>52.0</c:v>
                </c:pt>
                <c:pt idx="407">
                  <c:v>55.0</c:v>
                </c:pt>
                <c:pt idx="408">
                  <c:v>53.0</c:v>
                </c:pt>
                <c:pt idx="409">
                  <c:v>53.0</c:v>
                </c:pt>
                <c:pt idx="410">
                  <c:v>50.0</c:v>
                </c:pt>
                <c:pt idx="411">
                  <c:v>54.0</c:v>
                </c:pt>
                <c:pt idx="412">
                  <c:v>51.0</c:v>
                </c:pt>
                <c:pt idx="413">
                  <c:v>52.0</c:v>
                </c:pt>
                <c:pt idx="414">
                  <c:v>52.0</c:v>
                </c:pt>
                <c:pt idx="415">
                  <c:v>50.0</c:v>
                </c:pt>
                <c:pt idx="416">
                  <c:v>50.0</c:v>
                </c:pt>
                <c:pt idx="417">
                  <c:v>49.0</c:v>
                </c:pt>
                <c:pt idx="418">
                  <c:v>52.0</c:v>
                </c:pt>
                <c:pt idx="419">
                  <c:v>47.0</c:v>
                </c:pt>
                <c:pt idx="420">
                  <c:v>46.0</c:v>
                </c:pt>
                <c:pt idx="421">
                  <c:v>53.0</c:v>
                </c:pt>
                <c:pt idx="422">
                  <c:v>57.0</c:v>
                </c:pt>
                <c:pt idx="423">
                  <c:v>57.0</c:v>
                </c:pt>
                <c:pt idx="424">
                  <c:v>49.0</c:v>
                </c:pt>
                <c:pt idx="425">
                  <c:v>46.0</c:v>
                </c:pt>
                <c:pt idx="426">
                  <c:v>60.0</c:v>
                </c:pt>
                <c:pt idx="427">
                  <c:v>56.0</c:v>
                </c:pt>
                <c:pt idx="428">
                  <c:v>52.0</c:v>
                </c:pt>
                <c:pt idx="429">
                  <c:v>53.0</c:v>
                </c:pt>
                <c:pt idx="430">
                  <c:v>50.0</c:v>
                </c:pt>
                <c:pt idx="431">
                  <c:v>51.0</c:v>
                </c:pt>
                <c:pt idx="432">
                  <c:v>46.0</c:v>
                </c:pt>
                <c:pt idx="433">
                  <c:v>49.0</c:v>
                </c:pt>
                <c:pt idx="434">
                  <c:v>55.0</c:v>
                </c:pt>
                <c:pt idx="435">
                  <c:v>49.0</c:v>
                </c:pt>
                <c:pt idx="436">
                  <c:v>49.0</c:v>
                </c:pt>
                <c:pt idx="437">
                  <c:v>54.0</c:v>
                </c:pt>
                <c:pt idx="438">
                  <c:v>49.0</c:v>
                </c:pt>
                <c:pt idx="439">
                  <c:v>51.0</c:v>
                </c:pt>
                <c:pt idx="440">
                  <c:v>51.0</c:v>
                </c:pt>
                <c:pt idx="441">
                  <c:v>53.0</c:v>
                </c:pt>
                <c:pt idx="442">
                  <c:v>50.0</c:v>
                </c:pt>
                <c:pt idx="443">
                  <c:v>46.0</c:v>
                </c:pt>
                <c:pt idx="444">
                  <c:v>55.0</c:v>
                </c:pt>
                <c:pt idx="445">
                  <c:v>53.0</c:v>
                </c:pt>
                <c:pt idx="446">
                  <c:v>51.0</c:v>
                </c:pt>
                <c:pt idx="447">
                  <c:v>47.0</c:v>
                </c:pt>
                <c:pt idx="448">
                  <c:v>47.0</c:v>
                </c:pt>
                <c:pt idx="449">
                  <c:v>53.0</c:v>
                </c:pt>
                <c:pt idx="450">
                  <c:v>50.0</c:v>
                </c:pt>
                <c:pt idx="451">
                  <c:v>55.0</c:v>
                </c:pt>
                <c:pt idx="452">
                  <c:v>52.0</c:v>
                </c:pt>
                <c:pt idx="453">
                  <c:v>57.0</c:v>
                </c:pt>
                <c:pt idx="454">
                  <c:v>52.0</c:v>
                </c:pt>
                <c:pt idx="455">
                  <c:v>51.0</c:v>
                </c:pt>
                <c:pt idx="456">
                  <c:v>52.0</c:v>
                </c:pt>
                <c:pt idx="457">
                  <c:v>49.0</c:v>
                </c:pt>
                <c:pt idx="458">
                  <c:v>50.0</c:v>
                </c:pt>
                <c:pt idx="459">
                  <c:v>61.0</c:v>
                </c:pt>
                <c:pt idx="460">
                  <c:v>51.0</c:v>
                </c:pt>
                <c:pt idx="461">
                  <c:v>49.0</c:v>
                </c:pt>
                <c:pt idx="462">
                  <c:v>49.0</c:v>
                </c:pt>
                <c:pt idx="463">
                  <c:v>53.0</c:v>
                </c:pt>
                <c:pt idx="464">
                  <c:v>51.0</c:v>
                </c:pt>
                <c:pt idx="465">
                  <c:v>52.0</c:v>
                </c:pt>
                <c:pt idx="466">
                  <c:v>55.0</c:v>
                </c:pt>
                <c:pt idx="467">
                  <c:v>48.0</c:v>
                </c:pt>
                <c:pt idx="468">
                  <c:v>52.0</c:v>
                </c:pt>
                <c:pt idx="469">
                  <c:v>54.0</c:v>
                </c:pt>
                <c:pt idx="470">
                  <c:v>49.0</c:v>
                </c:pt>
                <c:pt idx="471">
                  <c:v>55.0</c:v>
                </c:pt>
                <c:pt idx="472">
                  <c:v>48.0</c:v>
                </c:pt>
                <c:pt idx="473">
                  <c:v>52.0</c:v>
                </c:pt>
                <c:pt idx="474">
                  <c:v>51.0</c:v>
                </c:pt>
                <c:pt idx="475">
                  <c:v>50.0</c:v>
                </c:pt>
                <c:pt idx="476">
                  <c:v>49.0</c:v>
                </c:pt>
                <c:pt idx="477">
                  <c:v>50.0</c:v>
                </c:pt>
                <c:pt idx="478">
                  <c:v>47.0</c:v>
                </c:pt>
                <c:pt idx="479">
                  <c:v>47.0</c:v>
                </c:pt>
                <c:pt idx="480">
                  <c:v>56.0</c:v>
                </c:pt>
                <c:pt idx="481">
                  <c:v>52.0</c:v>
                </c:pt>
                <c:pt idx="482">
                  <c:v>50.0</c:v>
                </c:pt>
                <c:pt idx="483">
                  <c:v>48.0</c:v>
                </c:pt>
                <c:pt idx="484">
                  <c:v>54.0</c:v>
                </c:pt>
                <c:pt idx="485">
                  <c:v>48.0</c:v>
                </c:pt>
                <c:pt idx="486">
                  <c:v>50.0</c:v>
                </c:pt>
                <c:pt idx="487">
                  <c:v>45.0</c:v>
                </c:pt>
                <c:pt idx="488">
                  <c:v>48.0</c:v>
                </c:pt>
                <c:pt idx="489">
                  <c:v>54.0</c:v>
                </c:pt>
                <c:pt idx="490">
                  <c:v>46.0</c:v>
                </c:pt>
                <c:pt idx="491">
                  <c:v>49.0</c:v>
                </c:pt>
                <c:pt idx="492">
                  <c:v>51.0</c:v>
                </c:pt>
                <c:pt idx="493">
                  <c:v>46.0</c:v>
                </c:pt>
                <c:pt idx="494">
                  <c:v>47.0</c:v>
                </c:pt>
                <c:pt idx="495">
                  <c:v>52.0</c:v>
                </c:pt>
                <c:pt idx="496">
                  <c:v>47.0</c:v>
                </c:pt>
                <c:pt idx="497">
                  <c:v>48.0</c:v>
                </c:pt>
                <c:pt idx="498">
                  <c:v>48.0</c:v>
                </c:pt>
                <c:pt idx="499">
                  <c:v>52.0</c:v>
                </c:pt>
                <c:pt idx="500">
                  <c:v>52.0</c:v>
                </c:pt>
                <c:pt idx="501">
                  <c:v>45.0</c:v>
                </c:pt>
                <c:pt idx="502">
                  <c:v>45.0</c:v>
                </c:pt>
                <c:pt idx="503">
                  <c:v>50.0</c:v>
                </c:pt>
                <c:pt idx="504">
                  <c:v>54.0</c:v>
                </c:pt>
                <c:pt idx="505">
                  <c:v>49.0</c:v>
                </c:pt>
                <c:pt idx="506">
                  <c:v>49.0</c:v>
                </c:pt>
                <c:pt idx="507">
                  <c:v>47.0</c:v>
                </c:pt>
                <c:pt idx="508">
                  <c:v>51.0</c:v>
                </c:pt>
                <c:pt idx="509">
                  <c:v>49.0</c:v>
                </c:pt>
                <c:pt idx="510">
                  <c:v>52.0</c:v>
                </c:pt>
                <c:pt idx="511">
                  <c:v>48.0</c:v>
                </c:pt>
                <c:pt idx="512">
                  <c:v>51.0</c:v>
                </c:pt>
                <c:pt idx="513">
                  <c:v>48.0</c:v>
                </c:pt>
                <c:pt idx="514">
                  <c:v>51.0</c:v>
                </c:pt>
                <c:pt idx="515">
                  <c:v>47.0</c:v>
                </c:pt>
                <c:pt idx="516">
                  <c:v>47.0</c:v>
                </c:pt>
                <c:pt idx="517">
                  <c:v>49.0</c:v>
                </c:pt>
                <c:pt idx="518">
                  <c:v>47.0</c:v>
                </c:pt>
                <c:pt idx="519">
                  <c:v>46.0</c:v>
                </c:pt>
                <c:pt idx="520">
                  <c:v>43.0</c:v>
                </c:pt>
                <c:pt idx="521">
                  <c:v>49.0</c:v>
                </c:pt>
                <c:pt idx="522">
                  <c:v>46.0</c:v>
                </c:pt>
                <c:pt idx="523">
                  <c:v>50.0</c:v>
                </c:pt>
                <c:pt idx="524">
                  <c:v>52.0</c:v>
                </c:pt>
                <c:pt idx="525">
                  <c:v>53.0</c:v>
                </c:pt>
                <c:pt idx="526">
                  <c:v>47.0</c:v>
                </c:pt>
                <c:pt idx="527">
                  <c:v>50.0</c:v>
                </c:pt>
                <c:pt idx="528">
                  <c:v>43.0</c:v>
                </c:pt>
                <c:pt idx="529">
                  <c:v>42.0</c:v>
                </c:pt>
                <c:pt idx="530">
                  <c:v>52.0</c:v>
                </c:pt>
                <c:pt idx="531">
                  <c:v>45.0</c:v>
                </c:pt>
                <c:pt idx="532">
                  <c:v>47.0</c:v>
                </c:pt>
                <c:pt idx="533">
                  <c:v>46.0</c:v>
                </c:pt>
                <c:pt idx="534">
                  <c:v>56.0</c:v>
                </c:pt>
                <c:pt idx="535">
                  <c:v>51.0</c:v>
                </c:pt>
                <c:pt idx="536">
                  <c:v>48.0</c:v>
                </c:pt>
                <c:pt idx="537">
                  <c:v>54.0</c:v>
                </c:pt>
                <c:pt idx="538">
                  <c:v>46.0</c:v>
                </c:pt>
                <c:pt idx="539">
                  <c:v>50.0</c:v>
                </c:pt>
                <c:pt idx="540">
                  <c:v>48.0</c:v>
                </c:pt>
                <c:pt idx="541">
                  <c:v>47.0</c:v>
                </c:pt>
                <c:pt idx="542">
                  <c:v>45.0</c:v>
                </c:pt>
                <c:pt idx="543">
                  <c:v>48.0</c:v>
                </c:pt>
                <c:pt idx="544">
                  <c:v>45.0</c:v>
                </c:pt>
                <c:pt idx="545">
                  <c:v>43.0</c:v>
                </c:pt>
                <c:pt idx="546">
                  <c:v>48.0</c:v>
                </c:pt>
                <c:pt idx="547">
                  <c:v>48.0</c:v>
                </c:pt>
                <c:pt idx="548">
                  <c:v>50.0</c:v>
                </c:pt>
                <c:pt idx="549">
                  <c:v>52.0</c:v>
                </c:pt>
                <c:pt idx="550">
                  <c:v>46.0</c:v>
                </c:pt>
                <c:pt idx="551">
                  <c:v>49.0</c:v>
                </c:pt>
                <c:pt idx="552">
                  <c:v>50.0</c:v>
                </c:pt>
                <c:pt idx="553">
                  <c:v>45.0</c:v>
                </c:pt>
                <c:pt idx="554">
                  <c:v>47.0</c:v>
                </c:pt>
                <c:pt idx="555">
                  <c:v>48.0</c:v>
                </c:pt>
                <c:pt idx="556">
                  <c:v>45.0</c:v>
                </c:pt>
                <c:pt idx="557">
                  <c:v>48.0</c:v>
                </c:pt>
                <c:pt idx="558">
                  <c:v>52.0</c:v>
                </c:pt>
                <c:pt idx="559">
                  <c:v>40.0</c:v>
                </c:pt>
                <c:pt idx="560">
                  <c:v>42.0</c:v>
                </c:pt>
                <c:pt idx="561">
                  <c:v>54.0</c:v>
                </c:pt>
                <c:pt idx="562">
                  <c:v>57.0</c:v>
                </c:pt>
                <c:pt idx="563">
                  <c:v>44.0</c:v>
                </c:pt>
                <c:pt idx="564">
                  <c:v>48.0</c:v>
                </c:pt>
                <c:pt idx="565">
                  <c:v>48.0</c:v>
                </c:pt>
                <c:pt idx="566">
                  <c:v>50.0</c:v>
                </c:pt>
                <c:pt idx="567">
                  <c:v>48.0</c:v>
                </c:pt>
                <c:pt idx="568">
                  <c:v>49.0</c:v>
                </c:pt>
                <c:pt idx="569">
                  <c:v>41.0</c:v>
                </c:pt>
                <c:pt idx="570">
                  <c:v>48.0</c:v>
                </c:pt>
                <c:pt idx="571">
                  <c:v>46.0</c:v>
                </c:pt>
                <c:pt idx="572">
                  <c:v>45.0</c:v>
                </c:pt>
                <c:pt idx="573">
                  <c:v>45.0</c:v>
                </c:pt>
                <c:pt idx="574">
                  <c:v>45.0</c:v>
                </c:pt>
                <c:pt idx="575">
                  <c:v>45.0</c:v>
                </c:pt>
                <c:pt idx="576">
                  <c:v>48.0</c:v>
                </c:pt>
                <c:pt idx="577">
                  <c:v>38.0</c:v>
                </c:pt>
                <c:pt idx="578">
                  <c:v>45.0</c:v>
                </c:pt>
                <c:pt idx="579">
                  <c:v>45.0</c:v>
                </c:pt>
                <c:pt idx="580">
                  <c:v>46.0</c:v>
                </c:pt>
                <c:pt idx="581">
                  <c:v>45.0</c:v>
                </c:pt>
                <c:pt idx="582">
                  <c:v>41.0</c:v>
                </c:pt>
                <c:pt idx="583">
                  <c:v>49.0</c:v>
                </c:pt>
                <c:pt idx="584">
                  <c:v>46.0</c:v>
                </c:pt>
                <c:pt idx="585">
                  <c:v>43.0</c:v>
                </c:pt>
                <c:pt idx="586">
                  <c:v>41.0</c:v>
                </c:pt>
                <c:pt idx="587">
                  <c:v>53.0</c:v>
                </c:pt>
                <c:pt idx="588">
                  <c:v>49.0</c:v>
                </c:pt>
                <c:pt idx="589">
                  <c:v>45.0</c:v>
                </c:pt>
                <c:pt idx="590">
                  <c:v>51.0</c:v>
                </c:pt>
                <c:pt idx="591">
                  <c:v>45.0</c:v>
                </c:pt>
                <c:pt idx="592">
                  <c:v>49.0</c:v>
                </c:pt>
                <c:pt idx="593">
                  <c:v>44.0</c:v>
                </c:pt>
                <c:pt idx="594">
                  <c:v>48.0</c:v>
                </c:pt>
                <c:pt idx="595">
                  <c:v>43.0</c:v>
                </c:pt>
                <c:pt idx="596">
                  <c:v>38.0</c:v>
                </c:pt>
                <c:pt idx="597">
                  <c:v>51.0</c:v>
                </c:pt>
                <c:pt idx="598">
                  <c:v>51.0</c:v>
                </c:pt>
                <c:pt idx="599">
                  <c:v>46.0</c:v>
                </c:pt>
                <c:pt idx="600">
                  <c:v>41.0</c:v>
                </c:pt>
                <c:pt idx="601">
                  <c:v>45.0</c:v>
                </c:pt>
                <c:pt idx="602">
                  <c:v>45.0</c:v>
                </c:pt>
                <c:pt idx="603">
                  <c:v>50.0</c:v>
                </c:pt>
                <c:pt idx="604">
                  <c:v>48.0</c:v>
                </c:pt>
                <c:pt idx="605">
                  <c:v>51.0</c:v>
                </c:pt>
                <c:pt idx="606">
                  <c:v>48.0</c:v>
                </c:pt>
                <c:pt idx="607">
                  <c:v>45.0</c:v>
                </c:pt>
                <c:pt idx="608">
                  <c:v>48.0</c:v>
                </c:pt>
                <c:pt idx="609">
                  <c:v>50.0</c:v>
                </c:pt>
                <c:pt idx="610">
                  <c:v>46.0</c:v>
                </c:pt>
                <c:pt idx="611">
                  <c:v>41.0</c:v>
                </c:pt>
                <c:pt idx="612">
                  <c:v>47.0</c:v>
                </c:pt>
                <c:pt idx="613">
                  <c:v>46.0</c:v>
                </c:pt>
                <c:pt idx="614">
                  <c:v>44.0</c:v>
                </c:pt>
                <c:pt idx="615">
                  <c:v>45.0</c:v>
                </c:pt>
                <c:pt idx="616">
                  <c:v>45.0</c:v>
                </c:pt>
                <c:pt idx="617">
                  <c:v>43.0</c:v>
                </c:pt>
                <c:pt idx="618">
                  <c:v>46.0</c:v>
                </c:pt>
                <c:pt idx="619">
                  <c:v>47.0</c:v>
                </c:pt>
                <c:pt idx="620">
                  <c:v>47.0</c:v>
                </c:pt>
                <c:pt idx="621">
                  <c:v>40.0</c:v>
                </c:pt>
                <c:pt idx="622">
                  <c:v>46.0</c:v>
                </c:pt>
                <c:pt idx="623">
                  <c:v>43.0</c:v>
                </c:pt>
                <c:pt idx="624">
                  <c:v>41.0</c:v>
                </c:pt>
                <c:pt idx="625">
                  <c:v>43.0</c:v>
                </c:pt>
                <c:pt idx="626">
                  <c:v>39.0</c:v>
                </c:pt>
                <c:pt idx="627">
                  <c:v>46.0</c:v>
                </c:pt>
                <c:pt idx="628">
                  <c:v>39.0</c:v>
                </c:pt>
                <c:pt idx="629">
                  <c:v>49.0</c:v>
                </c:pt>
                <c:pt idx="630">
                  <c:v>44.0</c:v>
                </c:pt>
                <c:pt idx="631">
                  <c:v>42.0</c:v>
                </c:pt>
                <c:pt idx="632">
                  <c:v>42.0</c:v>
                </c:pt>
                <c:pt idx="633">
                  <c:v>44.0</c:v>
                </c:pt>
                <c:pt idx="634">
                  <c:v>44.0</c:v>
                </c:pt>
                <c:pt idx="635">
                  <c:v>45.0</c:v>
                </c:pt>
                <c:pt idx="636">
                  <c:v>44.0</c:v>
                </c:pt>
                <c:pt idx="637">
                  <c:v>51.0</c:v>
                </c:pt>
                <c:pt idx="638">
                  <c:v>48.0</c:v>
                </c:pt>
                <c:pt idx="639">
                  <c:v>43.0</c:v>
                </c:pt>
                <c:pt idx="640">
                  <c:v>47.0</c:v>
                </c:pt>
                <c:pt idx="641">
                  <c:v>43.0</c:v>
                </c:pt>
                <c:pt idx="642">
                  <c:v>46.0</c:v>
                </c:pt>
                <c:pt idx="643">
                  <c:v>45.0</c:v>
                </c:pt>
                <c:pt idx="644">
                  <c:v>46.0</c:v>
                </c:pt>
                <c:pt idx="645">
                  <c:v>38.0</c:v>
                </c:pt>
                <c:pt idx="646">
                  <c:v>46.0</c:v>
                </c:pt>
                <c:pt idx="647">
                  <c:v>49.0</c:v>
                </c:pt>
                <c:pt idx="648">
                  <c:v>44.0</c:v>
                </c:pt>
                <c:pt idx="649">
                  <c:v>46.0</c:v>
                </c:pt>
                <c:pt idx="650">
                  <c:v>46.0</c:v>
                </c:pt>
                <c:pt idx="651">
                  <c:v>44.0</c:v>
                </c:pt>
                <c:pt idx="652">
                  <c:v>34.0</c:v>
                </c:pt>
                <c:pt idx="653">
                  <c:v>44.0</c:v>
                </c:pt>
                <c:pt idx="654">
                  <c:v>42.0</c:v>
                </c:pt>
                <c:pt idx="655">
                  <c:v>47.0</c:v>
                </c:pt>
                <c:pt idx="656">
                  <c:v>47.0</c:v>
                </c:pt>
                <c:pt idx="657">
                  <c:v>43.0</c:v>
                </c:pt>
                <c:pt idx="658">
                  <c:v>38.0</c:v>
                </c:pt>
                <c:pt idx="659">
                  <c:v>41.0</c:v>
                </c:pt>
                <c:pt idx="660">
                  <c:v>42.0</c:v>
                </c:pt>
                <c:pt idx="661">
                  <c:v>41.0</c:v>
                </c:pt>
                <c:pt idx="662">
                  <c:v>41.0</c:v>
                </c:pt>
                <c:pt idx="663">
                  <c:v>40.0</c:v>
                </c:pt>
                <c:pt idx="664">
                  <c:v>42.0</c:v>
                </c:pt>
                <c:pt idx="665">
                  <c:v>45.0</c:v>
                </c:pt>
                <c:pt idx="666">
                  <c:v>43.0</c:v>
                </c:pt>
                <c:pt idx="667">
                  <c:v>43.0</c:v>
                </c:pt>
                <c:pt idx="668">
                  <c:v>44.0</c:v>
                </c:pt>
                <c:pt idx="669">
                  <c:v>42.0</c:v>
                </c:pt>
                <c:pt idx="670">
                  <c:v>43.0</c:v>
                </c:pt>
                <c:pt idx="671">
                  <c:v>41.0</c:v>
                </c:pt>
                <c:pt idx="672">
                  <c:v>40.0</c:v>
                </c:pt>
                <c:pt idx="673">
                  <c:v>49.0</c:v>
                </c:pt>
                <c:pt idx="674">
                  <c:v>38.0</c:v>
                </c:pt>
                <c:pt idx="675">
                  <c:v>47.0</c:v>
                </c:pt>
                <c:pt idx="676">
                  <c:v>41.0</c:v>
                </c:pt>
                <c:pt idx="677">
                  <c:v>39.0</c:v>
                </c:pt>
                <c:pt idx="678">
                  <c:v>38.0</c:v>
                </c:pt>
                <c:pt idx="679">
                  <c:v>38.0</c:v>
                </c:pt>
                <c:pt idx="680">
                  <c:v>46.0</c:v>
                </c:pt>
                <c:pt idx="681">
                  <c:v>43.0</c:v>
                </c:pt>
                <c:pt idx="682">
                  <c:v>35.0</c:v>
                </c:pt>
                <c:pt idx="683">
                  <c:v>43.0</c:v>
                </c:pt>
                <c:pt idx="684">
                  <c:v>41.0</c:v>
                </c:pt>
                <c:pt idx="685">
                  <c:v>38.0</c:v>
                </c:pt>
                <c:pt idx="686">
                  <c:v>45.0</c:v>
                </c:pt>
                <c:pt idx="687">
                  <c:v>41.0</c:v>
                </c:pt>
                <c:pt idx="688">
                  <c:v>37.0</c:v>
                </c:pt>
                <c:pt idx="689">
                  <c:v>48.0</c:v>
                </c:pt>
                <c:pt idx="690">
                  <c:v>41.0</c:v>
                </c:pt>
                <c:pt idx="691">
                  <c:v>44.0</c:v>
                </c:pt>
                <c:pt idx="692">
                  <c:v>40.0</c:v>
                </c:pt>
                <c:pt idx="693">
                  <c:v>43.0</c:v>
                </c:pt>
                <c:pt idx="694">
                  <c:v>44.0</c:v>
                </c:pt>
                <c:pt idx="695">
                  <c:v>42.0</c:v>
                </c:pt>
                <c:pt idx="696">
                  <c:v>40.0</c:v>
                </c:pt>
                <c:pt idx="697">
                  <c:v>40.0</c:v>
                </c:pt>
                <c:pt idx="698">
                  <c:v>35.0</c:v>
                </c:pt>
                <c:pt idx="699">
                  <c:v>40.0</c:v>
                </c:pt>
                <c:pt idx="700">
                  <c:v>41.0</c:v>
                </c:pt>
                <c:pt idx="701">
                  <c:v>40.0</c:v>
                </c:pt>
                <c:pt idx="702">
                  <c:v>42.0</c:v>
                </c:pt>
                <c:pt idx="703">
                  <c:v>41.0</c:v>
                </c:pt>
                <c:pt idx="704">
                  <c:v>36.0</c:v>
                </c:pt>
                <c:pt idx="705">
                  <c:v>50.0</c:v>
                </c:pt>
                <c:pt idx="706">
                  <c:v>42.0</c:v>
                </c:pt>
                <c:pt idx="707">
                  <c:v>37.0</c:v>
                </c:pt>
                <c:pt idx="708">
                  <c:v>43.0</c:v>
                </c:pt>
                <c:pt idx="709">
                  <c:v>39.0</c:v>
                </c:pt>
                <c:pt idx="710">
                  <c:v>38.0</c:v>
                </c:pt>
                <c:pt idx="711">
                  <c:v>36.0</c:v>
                </c:pt>
                <c:pt idx="712">
                  <c:v>47.0</c:v>
                </c:pt>
                <c:pt idx="713">
                  <c:v>37.0</c:v>
                </c:pt>
                <c:pt idx="714">
                  <c:v>39.0</c:v>
                </c:pt>
                <c:pt idx="715">
                  <c:v>41.0</c:v>
                </c:pt>
                <c:pt idx="716">
                  <c:v>42.0</c:v>
                </c:pt>
                <c:pt idx="717">
                  <c:v>38.0</c:v>
                </c:pt>
                <c:pt idx="718">
                  <c:v>34.0</c:v>
                </c:pt>
                <c:pt idx="719">
                  <c:v>38.0</c:v>
                </c:pt>
                <c:pt idx="720">
                  <c:v>33.0</c:v>
                </c:pt>
                <c:pt idx="721">
                  <c:v>41.0</c:v>
                </c:pt>
                <c:pt idx="722">
                  <c:v>37.0</c:v>
                </c:pt>
                <c:pt idx="723">
                  <c:v>37.0</c:v>
                </c:pt>
                <c:pt idx="724">
                  <c:v>44.0</c:v>
                </c:pt>
                <c:pt idx="725">
                  <c:v>40.0</c:v>
                </c:pt>
                <c:pt idx="726">
                  <c:v>44.0</c:v>
                </c:pt>
                <c:pt idx="727">
                  <c:v>33.0</c:v>
                </c:pt>
                <c:pt idx="728">
                  <c:v>38.0</c:v>
                </c:pt>
                <c:pt idx="729">
                  <c:v>43.0</c:v>
                </c:pt>
                <c:pt idx="730">
                  <c:v>39.0</c:v>
                </c:pt>
                <c:pt idx="731">
                  <c:v>40.0</c:v>
                </c:pt>
                <c:pt idx="732">
                  <c:v>38.0</c:v>
                </c:pt>
                <c:pt idx="733">
                  <c:v>40.0</c:v>
                </c:pt>
                <c:pt idx="734">
                  <c:v>45.0</c:v>
                </c:pt>
                <c:pt idx="735">
                  <c:v>44.0</c:v>
                </c:pt>
                <c:pt idx="736">
                  <c:v>44.0</c:v>
                </c:pt>
                <c:pt idx="737">
                  <c:v>42.0</c:v>
                </c:pt>
                <c:pt idx="738">
                  <c:v>43.0</c:v>
                </c:pt>
                <c:pt idx="739">
                  <c:v>41.0</c:v>
                </c:pt>
                <c:pt idx="740">
                  <c:v>39.0</c:v>
                </c:pt>
                <c:pt idx="741">
                  <c:v>38.0</c:v>
                </c:pt>
                <c:pt idx="742">
                  <c:v>40.0</c:v>
                </c:pt>
                <c:pt idx="743">
                  <c:v>39.0</c:v>
                </c:pt>
                <c:pt idx="744">
                  <c:v>41.0</c:v>
                </c:pt>
                <c:pt idx="745">
                  <c:v>38.0</c:v>
                </c:pt>
                <c:pt idx="746">
                  <c:v>40.0</c:v>
                </c:pt>
                <c:pt idx="747">
                  <c:v>36.0</c:v>
                </c:pt>
                <c:pt idx="748">
                  <c:v>47.0</c:v>
                </c:pt>
                <c:pt idx="749">
                  <c:v>46.0</c:v>
                </c:pt>
                <c:pt idx="750">
                  <c:v>44.0</c:v>
                </c:pt>
                <c:pt idx="751">
                  <c:v>45.0</c:v>
                </c:pt>
                <c:pt idx="752">
                  <c:v>43.0</c:v>
                </c:pt>
                <c:pt idx="753">
                  <c:v>41.0</c:v>
                </c:pt>
                <c:pt idx="754">
                  <c:v>39.0</c:v>
                </c:pt>
                <c:pt idx="755">
                  <c:v>38.0</c:v>
                </c:pt>
                <c:pt idx="756">
                  <c:v>40.0</c:v>
                </c:pt>
                <c:pt idx="757">
                  <c:v>45.0</c:v>
                </c:pt>
                <c:pt idx="758">
                  <c:v>40.0</c:v>
                </c:pt>
                <c:pt idx="759">
                  <c:v>41.0</c:v>
                </c:pt>
                <c:pt idx="760">
                  <c:v>34.0</c:v>
                </c:pt>
                <c:pt idx="761">
                  <c:v>37.0</c:v>
                </c:pt>
                <c:pt idx="762">
                  <c:v>39.0</c:v>
                </c:pt>
                <c:pt idx="763">
                  <c:v>40.0</c:v>
                </c:pt>
                <c:pt idx="764">
                  <c:v>42.0</c:v>
                </c:pt>
                <c:pt idx="765">
                  <c:v>38.0</c:v>
                </c:pt>
                <c:pt idx="766">
                  <c:v>45.0</c:v>
                </c:pt>
                <c:pt idx="767">
                  <c:v>44.0</c:v>
                </c:pt>
                <c:pt idx="768">
                  <c:v>45.0</c:v>
                </c:pt>
                <c:pt idx="769">
                  <c:v>34.0</c:v>
                </c:pt>
                <c:pt idx="770">
                  <c:v>36.0</c:v>
                </c:pt>
                <c:pt idx="771">
                  <c:v>41.0</c:v>
                </c:pt>
                <c:pt idx="772">
                  <c:v>41.0</c:v>
                </c:pt>
                <c:pt idx="773">
                  <c:v>38.0</c:v>
                </c:pt>
                <c:pt idx="774">
                  <c:v>35.0</c:v>
                </c:pt>
                <c:pt idx="775">
                  <c:v>38.0</c:v>
                </c:pt>
                <c:pt idx="776">
                  <c:v>35.0</c:v>
                </c:pt>
                <c:pt idx="777">
                  <c:v>39.0</c:v>
                </c:pt>
                <c:pt idx="778">
                  <c:v>34.0</c:v>
                </c:pt>
                <c:pt idx="779">
                  <c:v>42.0</c:v>
                </c:pt>
                <c:pt idx="780">
                  <c:v>41.0</c:v>
                </c:pt>
                <c:pt idx="781">
                  <c:v>35.0</c:v>
                </c:pt>
                <c:pt idx="782">
                  <c:v>35.0</c:v>
                </c:pt>
                <c:pt idx="783">
                  <c:v>45.0</c:v>
                </c:pt>
                <c:pt idx="784">
                  <c:v>39.0</c:v>
                </c:pt>
                <c:pt idx="785">
                  <c:v>38.0</c:v>
                </c:pt>
                <c:pt idx="786">
                  <c:v>34.0</c:v>
                </c:pt>
                <c:pt idx="787">
                  <c:v>32.0</c:v>
                </c:pt>
                <c:pt idx="788">
                  <c:v>32.0</c:v>
                </c:pt>
                <c:pt idx="789">
                  <c:v>39.0</c:v>
                </c:pt>
                <c:pt idx="790">
                  <c:v>37.0</c:v>
                </c:pt>
                <c:pt idx="791">
                  <c:v>36.0</c:v>
                </c:pt>
                <c:pt idx="792">
                  <c:v>42.0</c:v>
                </c:pt>
                <c:pt idx="793">
                  <c:v>38.0</c:v>
                </c:pt>
                <c:pt idx="794">
                  <c:v>46.0</c:v>
                </c:pt>
                <c:pt idx="795">
                  <c:v>41.0</c:v>
                </c:pt>
                <c:pt idx="796">
                  <c:v>38.0</c:v>
                </c:pt>
                <c:pt idx="797">
                  <c:v>41.0</c:v>
                </c:pt>
                <c:pt idx="798">
                  <c:v>32.0</c:v>
                </c:pt>
                <c:pt idx="799">
                  <c:v>38.0</c:v>
                </c:pt>
                <c:pt idx="800">
                  <c:v>35.0</c:v>
                </c:pt>
                <c:pt idx="801">
                  <c:v>35.0</c:v>
                </c:pt>
                <c:pt idx="802">
                  <c:v>39.0</c:v>
                </c:pt>
                <c:pt idx="803">
                  <c:v>38.0</c:v>
                </c:pt>
                <c:pt idx="804">
                  <c:v>40.0</c:v>
                </c:pt>
                <c:pt idx="805">
                  <c:v>34.0</c:v>
                </c:pt>
                <c:pt idx="806">
                  <c:v>39.0</c:v>
                </c:pt>
                <c:pt idx="807">
                  <c:v>36.0</c:v>
                </c:pt>
                <c:pt idx="808">
                  <c:v>34.0</c:v>
                </c:pt>
                <c:pt idx="809">
                  <c:v>40.0</c:v>
                </c:pt>
                <c:pt idx="810">
                  <c:v>37.0</c:v>
                </c:pt>
                <c:pt idx="811">
                  <c:v>35.0</c:v>
                </c:pt>
                <c:pt idx="812">
                  <c:v>39.0</c:v>
                </c:pt>
                <c:pt idx="813">
                  <c:v>38.0</c:v>
                </c:pt>
                <c:pt idx="814">
                  <c:v>36.0</c:v>
                </c:pt>
                <c:pt idx="815">
                  <c:v>42.0</c:v>
                </c:pt>
                <c:pt idx="816">
                  <c:v>39.0</c:v>
                </c:pt>
                <c:pt idx="817">
                  <c:v>38.0</c:v>
                </c:pt>
                <c:pt idx="818">
                  <c:v>35.0</c:v>
                </c:pt>
                <c:pt idx="819">
                  <c:v>35.0</c:v>
                </c:pt>
                <c:pt idx="820">
                  <c:v>39.0</c:v>
                </c:pt>
                <c:pt idx="821">
                  <c:v>38.0</c:v>
                </c:pt>
                <c:pt idx="822">
                  <c:v>40.0</c:v>
                </c:pt>
                <c:pt idx="823">
                  <c:v>33.0</c:v>
                </c:pt>
                <c:pt idx="824">
                  <c:v>39.0</c:v>
                </c:pt>
                <c:pt idx="825">
                  <c:v>35.0</c:v>
                </c:pt>
                <c:pt idx="826">
                  <c:v>41.0</c:v>
                </c:pt>
                <c:pt idx="827">
                  <c:v>36.0</c:v>
                </c:pt>
                <c:pt idx="828">
                  <c:v>38.0</c:v>
                </c:pt>
                <c:pt idx="829">
                  <c:v>37.0</c:v>
                </c:pt>
                <c:pt idx="830">
                  <c:v>34.0</c:v>
                </c:pt>
                <c:pt idx="831">
                  <c:v>39.0</c:v>
                </c:pt>
                <c:pt idx="832">
                  <c:v>33.0</c:v>
                </c:pt>
                <c:pt idx="833">
                  <c:v>32.0</c:v>
                </c:pt>
                <c:pt idx="834">
                  <c:v>41.0</c:v>
                </c:pt>
                <c:pt idx="835">
                  <c:v>43.0</c:v>
                </c:pt>
                <c:pt idx="836">
                  <c:v>32.0</c:v>
                </c:pt>
                <c:pt idx="837">
                  <c:v>33.0</c:v>
                </c:pt>
                <c:pt idx="838">
                  <c:v>27.0</c:v>
                </c:pt>
                <c:pt idx="839">
                  <c:v>35.0</c:v>
                </c:pt>
                <c:pt idx="840">
                  <c:v>33.0</c:v>
                </c:pt>
                <c:pt idx="841">
                  <c:v>38.0</c:v>
                </c:pt>
                <c:pt idx="842">
                  <c:v>36.0</c:v>
                </c:pt>
                <c:pt idx="843">
                  <c:v>36.0</c:v>
                </c:pt>
                <c:pt idx="844">
                  <c:v>32.0</c:v>
                </c:pt>
                <c:pt idx="845">
                  <c:v>31.0</c:v>
                </c:pt>
                <c:pt idx="846">
                  <c:v>33.0</c:v>
                </c:pt>
                <c:pt idx="847">
                  <c:v>31.0</c:v>
                </c:pt>
                <c:pt idx="848">
                  <c:v>38.0</c:v>
                </c:pt>
                <c:pt idx="849">
                  <c:v>36.0</c:v>
                </c:pt>
                <c:pt idx="850">
                  <c:v>32.0</c:v>
                </c:pt>
                <c:pt idx="851">
                  <c:v>31.0</c:v>
                </c:pt>
                <c:pt idx="852">
                  <c:v>38.0</c:v>
                </c:pt>
                <c:pt idx="853">
                  <c:v>36.0</c:v>
                </c:pt>
                <c:pt idx="854">
                  <c:v>35.0</c:v>
                </c:pt>
                <c:pt idx="855">
                  <c:v>34.0</c:v>
                </c:pt>
                <c:pt idx="856">
                  <c:v>38.0</c:v>
                </c:pt>
                <c:pt idx="857">
                  <c:v>30.0</c:v>
                </c:pt>
                <c:pt idx="858">
                  <c:v>33.0</c:v>
                </c:pt>
                <c:pt idx="859">
                  <c:v>29.0</c:v>
                </c:pt>
                <c:pt idx="860">
                  <c:v>34.0</c:v>
                </c:pt>
                <c:pt idx="861">
                  <c:v>35.0</c:v>
                </c:pt>
                <c:pt idx="862">
                  <c:v>34.0</c:v>
                </c:pt>
                <c:pt idx="863">
                  <c:v>28.0</c:v>
                </c:pt>
                <c:pt idx="864">
                  <c:v>34.0</c:v>
                </c:pt>
                <c:pt idx="865">
                  <c:v>31.0</c:v>
                </c:pt>
                <c:pt idx="866">
                  <c:v>32.0</c:v>
                </c:pt>
                <c:pt idx="867">
                  <c:v>41.0</c:v>
                </c:pt>
                <c:pt idx="868">
                  <c:v>36.0</c:v>
                </c:pt>
                <c:pt idx="869">
                  <c:v>35.0</c:v>
                </c:pt>
                <c:pt idx="870">
                  <c:v>34.0</c:v>
                </c:pt>
                <c:pt idx="871">
                  <c:v>31.0</c:v>
                </c:pt>
                <c:pt idx="872">
                  <c:v>23.0</c:v>
                </c:pt>
                <c:pt idx="873">
                  <c:v>31.0</c:v>
                </c:pt>
                <c:pt idx="874">
                  <c:v>30.0</c:v>
                </c:pt>
                <c:pt idx="875">
                  <c:v>33.0</c:v>
                </c:pt>
                <c:pt idx="876">
                  <c:v>35.0</c:v>
                </c:pt>
                <c:pt idx="877">
                  <c:v>31.0</c:v>
                </c:pt>
                <c:pt idx="878">
                  <c:v>34.0</c:v>
                </c:pt>
                <c:pt idx="879">
                  <c:v>36.0</c:v>
                </c:pt>
                <c:pt idx="880">
                  <c:v>34.0</c:v>
                </c:pt>
                <c:pt idx="881">
                  <c:v>28.0</c:v>
                </c:pt>
                <c:pt idx="882">
                  <c:v>30.0</c:v>
                </c:pt>
                <c:pt idx="883">
                  <c:v>38.0</c:v>
                </c:pt>
                <c:pt idx="884">
                  <c:v>36.0</c:v>
                </c:pt>
                <c:pt idx="885">
                  <c:v>27.0</c:v>
                </c:pt>
                <c:pt idx="886">
                  <c:v>29.0</c:v>
                </c:pt>
                <c:pt idx="887">
                  <c:v>32.0</c:v>
                </c:pt>
                <c:pt idx="888">
                  <c:v>28.0</c:v>
                </c:pt>
                <c:pt idx="889">
                  <c:v>32.0</c:v>
                </c:pt>
                <c:pt idx="890">
                  <c:v>34.0</c:v>
                </c:pt>
                <c:pt idx="891">
                  <c:v>26.0</c:v>
                </c:pt>
                <c:pt idx="892">
                  <c:v>29.0</c:v>
                </c:pt>
                <c:pt idx="893">
                  <c:v>39.0</c:v>
                </c:pt>
                <c:pt idx="894">
                  <c:v>32.0</c:v>
                </c:pt>
                <c:pt idx="895">
                  <c:v>32.0</c:v>
                </c:pt>
                <c:pt idx="896">
                  <c:v>32.0</c:v>
                </c:pt>
                <c:pt idx="897">
                  <c:v>31.0</c:v>
                </c:pt>
                <c:pt idx="898">
                  <c:v>33.0</c:v>
                </c:pt>
                <c:pt idx="899">
                  <c:v>24.0</c:v>
                </c:pt>
                <c:pt idx="900">
                  <c:v>32.0</c:v>
                </c:pt>
                <c:pt idx="901">
                  <c:v>30.0</c:v>
                </c:pt>
                <c:pt idx="902">
                  <c:v>29.0</c:v>
                </c:pt>
                <c:pt idx="903">
                  <c:v>33.0</c:v>
                </c:pt>
                <c:pt idx="904">
                  <c:v>35.0</c:v>
                </c:pt>
                <c:pt idx="905">
                  <c:v>26.0</c:v>
                </c:pt>
                <c:pt idx="906">
                  <c:v>35.0</c:v>
                </c:pt>
                <c:pt idx="907">
                  <c:v>26.0</c:v>
                </c:pt>
                <c:pt idx="908">
                  <c:v>33.0</c:v>
                </c:pt>
                <c:pt idx="909">
                  <c:v>31.0</c:v>
                </c:pt>
                <c:pt idx="910">
                  <c:v>32.0</c:v>
                </c:pt>
                <c:pt idx="911">
                  <c:v>32.0</c:v>
                </c:pt>
                <c:pt idx="912">
                  <c:v>27.0</c:v>
                </c:pt>
                <c:pt idx="913">
                  <c:v>32.0</c:v>
                </c:pt>
                <c:pt idx="914">
                  <c:v>35.0</c:v>
                </c:pt>
                <c:pt idx="915">
                  <c:v>29.0</c:v>
                </c:pt>
                <c:pt idx="916">
                  <c:v>35.0</c:v>
                </c:pt>
                <c:pt idx="917">
                  <c:v>28.0</c:v>
                </c:pt>
                <c:pt idx="918">
                  <c:v>35.0</c:v>
                </c:pt>
                <c:pt idx="919">
                  <c:v>30.0</c:v>
                </c:pt>
                <c:pt idx="920">
                  <c:v>26.0</c:v>
                </c:pt>
                <c:pt idx="921">
                  <c:v>31.0</c:v>
                </c:pt>
                <c:pt idx="922">
                  <c:v>26.0</c:v>
                </c:pt>
                <c:pt idx="923">
                  <c:v>32.0</c:v>
                </c:pt>
                <c:pt idx="924">
                  <c:v>21.0</c:v>
                </c:pt>
                <c:pt idx="925">
                  <c:v>30.0</c:v>
                </c:pt>
                <c:pt idx="926">
                  <c:v>32.0</c:v>
                </c:pt>
                <c:pt idx="927">
                  <c:v>38.0</c:v>
                </c:pt>
                <c:pt idx="928">
                  <c:v>32.0</c:v>
                </c:pt>
                <c:pt idx="929">
                  <c:v>26.0</c:v>
                </c:pt>
                <c:pt idx="930">
                  <c:v>25.0</c:v>
                </c:pt>
                <c:pt idx="931">
                  <c:v>25.0</c:v>
                </c:pt>
                <c:pt idx="932">
                  <c:v>30.0</c:v>
                </c:pt>
                <c:pt idx="933">
                  <c:v>31.0</c:v>
                </c:pt>
                <c:pt idx="934">
                  <c:v>30.0</c:v>
                </c:pt>
                <c:pt idx="935">
                  <c:v>32.0</c:v>
                </c:pt>
                <c:pt idx="936">
                  <c:v>31.0</c:v>
                </c:pt>
                <c:pt idx="937">
                  <c:v>22.0</c:v>
                </c:pt>
                <c:pt idx="938">
                  <c:v>28.0</c:v>
                </c:pt>
                <c:pt idx="939">
                  <c:v>28.0</c:v>
                </c:pt>
                <c:pt idx="940">
                  <c:v>20.0</c:v>
                </c:pt>
                <c:pt idx="941">
                  <c:v>29.0</c:v>
                </c:pt>
                <c:pt idx="942">
                  <c:v>29.0</c:v>
                </c:pt>
                <c:pt idx="943">
                  <c:v>19.0</c:v>
                </c:pt>
                <c:pt idx="944">
                  <c:v>23.0</c:v>
                </c:pt>
                <c:pt idx="945">
                  <c:v>24.0</c:v>
                </c:pt>
                <c:pt idx="946">
                  <c:v>30.0</c:v>
                </c:pt>
                <c:pt idx="947">
                  <c:v>26.0</c:v>
                </c:pt>
                <c:pt idx="948">
                  <c:v>26.0</c:v>
                </c:pt>
                <c:pt idx="949">
                  <c:v>22.0</c:v>
                </c:pt>
                <c:pt idx="950">
                  <c:v>29.0</c:v>
                </c:pt>
                <c:pt idx="951">
                  <c:v>26.0</c:v>
                </c:pt>
                <c:pt idx="952">
                  <c:v>29.0</c:v>
                </c:pt>
                <c:pt idx="953">
                  <c:v>19.0</c:v>
                </c:pt>
                <c:pt idx="954">
                  <c:v>28.0</c:v>
                </c:pt>
                <c:pt idx="955">
                  <c:v>24.0</c:v>
                </c:pt>
                <c:pt idx="956">
                  <c:v>27.0</c:v>
                </c:pt>
                <c:pt idx="957">
                  <c:v>27.0</c:v>
                </c:pt>
                <c:pt idx="958">
                  <c:v>22.0</c:v>
                </c:pt>
                <c:pt idx="959">
                  <c:v>25.0</c:v>
                </c:pt>
                <c:pt idx="960">
                  <c:v>20.0</c:v>
                </c:pt>
                <c:pt idx="961">
                  <c:v>15.0</c:v>
                </c:pt>
                <c:pt idx="962">
                  <c:v>29.0</c:v>
                </c:pt>
                <c:pt idx="963">
                  <c:v>26.0</c:v>
                </c:pt>
                <c:pt idx="964">
                  <c:v>22.0</c:v>
                </c:pt>
                <c:pt idx="965">
                  <c:v>22.0</c:v>
                </c:pt>
                <c:pt idx="966">
                  <c:v>16.0</c:v>
                </c:pt>
                <c:pt idx="967">
                  <c:v>25.0</c:v>
                </c:pt>
                <c:pt idx="968">
                  <c:v>16.0</c:v>
                </c:pt>
                <c:pt idx="969">
                  <c:v>28.0</c:v>
                </c:pt>
                <c:pt idx="970">
                  <c:v>22.0</c:v>
                </c:pt>
                <c:pt idx="971">
                  <c:v>14.0</c:v>
                </c:pt>
                <c:pt idx="972">
                  <c:v>20.0</c:v>
                </c:pt>
                <c:pt idx="973">
                  <c:v>15.0</c:v>
                </c:pt>
                <c:pt idx="974">
                  <c:v>20.0</c:v>
                </c:pt>
                <c:pt idx="975">
                  <c:v>19.0</c:v>
                </c:pt>
                <c:pt idx="976">
                  <c:v>15.0</c:v>
                </c:pt>
                <c:pt idx="977">
                  <c:v>16.0</c:v>
                </c:pt>
                <c:pt idx="978">
                  <c:v>14.0</c:v>
                </c:pt>
                <c:pt idx="979">
                  <c:v>23.0</c:v>
                </c:pt>
                <c:pt idx="980">
                  <c:v>18.0</c:v>
                </c:pt>
                <c:pt idx="981">
                  <c:v>18.0</c:v>
                </c:pt>
                <c:pt idx="982">
                  <c:v>16.0</c:v>
                </c:pt>
                <c:pt idx="983">
                  <c:v>16.0</c:v>
                </c:pt>
                <c:pt idx="984">
                  <c:v>14.0</c:v>
                </c:pt>
                <c:pt idx="985">
                  <c:v>15.0</c:v>
                </c:pt>
                <c:pt idx="986">
                  <c:v>20.0</c:v>
                </c:pt>
                <c:pt idx="987">
                  <c:v>12.0</c:v>
                </c:pt>
                <c:pt idx="988">
                  <c:v>22.0</c:v>
                </c:pt>
                <c:pt idx="989">
                  <c:v>13.0</c:v>
                </c:pt>
                <c:pt idx="990">
                  <c:v>11.0</c:v>
                </c:pt>
                <c:pt idx="991">
                  <c:v>1.3</c:v>
                </c:pt>
                <c:pt idx="992">
                  <c:v>11.0</c:v>
                </c:pt>
                <c:pt idx="993">
                  <c:v>11.0</c:v>
                </c:pt>
                <c:pt idx="994">
                  <c:v>13.0</c:v>
                </c:pt>
                <c:pt idx="995">
                  <c:v>2.4</c:v>
                </c:pt>
                <c:pt idx="996">
                  <c:v>5.3</c:v>
                </c:pt>
                <c:pt idx="997">
                  <c:v>1.0</c:v>
                </c:pt>
              </c:numCache>
            </c:numRef>
          </c:xVal>
          <c:yVal>
            <c:numRef>
              <c:f>'R=0.95'!$B$2:$B$999</c:f>
              <c:numCache>
                <c:formatCode>General</c:formatCode>
                <c:ptCount val="998"/>
                <c:pt idx="0">
                  <c:v>93.0</c:v>
                </c:pt>
                <c:pt idx="1">
                  <c:v>89.0</c:v>
                </c:pt>
                <c:pt idx="2">
                  <c:v>88.0</c:v>
                </c:pt>
                <c:pt idx="3">
                  <c:v>88.0</c:v>
                </c:pt>
                <c:pt idx="4">
                  <c:v>85.0</c:v>
                </c:pt>
                <c:pt idx="5">
                  <c:v>84.0</c:v>
                </c:pt>
                <c:pt idx="6">
                  <c:v>84.0</c:v>
                </c:pt>
                <c:pt idx="7">
                  <c:v>83.0</c:v>
                </c:pt>
                <c:pt idx="8">
                  <c:v>83.0</c:v>
                </c:pt>
                <c:pt idx="9">
                  <c:v>83.0</c:v>
                </c:pt>
                <c:pt idx="10">
                  <c:v>83.0</c:v>
                </c:pt>
                <c:pt idx="11">
                  <c:v>83.0</c:v>
                </c:pt>
                <c:pt idx="12">
                  <c:v>83.0</c:v>
                </c:pt>
                <c:pt idx="13">
                  <c:v>82.0</c:v>
                </c:pt>
                <c:pt idx="14">
                  <c:v>81.0</c:v>
                </c:pt>
                <c:pt idx="15">
                  <c:v>81.0</c:v>
                </c:pt>
                <c:pt idx="16">
                  <c:v>81.0</c:v>
                </c:pt>
                <c:pt idx="17">
                  <c:v>80.0</c:v>
                </c:pt>
                <c:pt idx="18">
                  <c:v>80.0</c:v>
                </c:pt>
                <c:pt idx="19">
                  <c:v>79.0</c:v>
                </c:pt>
                <c:pt idx="20">
                  <c:v>79.0</c:v>
                </c:pt>
                <c:pt idx="21">
                  <c:v>79.0</c:v>
                </c:pt>
                <c:pt idx="22">
                  <c:v>79.0</c:v>
                </c:pt>
                <c:pt idx="23">
                  <c:v>78.0</c:v>
                </c:pt>
                <c:pt idx="24">
                  <c:v>78.0</c:v>
                </c:pt>
                <c:pt idx="25">
                  <c:v>78.0</c:v>
                </c:pt>
                <c:pt idx="26">
                  <c:v>78.0</c:v>
                </c:pt>
                <c:pt idx="27">
                  <c:v>78.0</c:v>
                </c:pt>
                <c:pt idx="28">
                  <c:v>78.0</c:v>
                </c:pt>
                <c:pt idx="29">
                  <c:v>78.0</c:v>
                </c:pt>
                <c:pt idx="30">
                  <c:v>78.0</c:v>
                </c:pt>
                <c:pt idx="31">
                  <c:v>78.0</c:v>
                </c:pt>
                <c:pt idx="32">
                  <c:v>77.0</c:v>
                </c:pt>
                <c:pt idx="33">
                  <c:v>77.0</c:v>
                </c:pt>
                <c:pt idx="34">
                  <c:v>77.0</c:v>
                </c:pt>
                <c:pt idx="35">
                  <c:v>77.0</c:v>
                </c:pt>
                <c:pt idx="36">
                  <c:v>77.0</c:v>
                </c:pt>
                <c:pt idx="37">
                  <c:v>77.0</c:v>
                </c:pt>
                <c:pt idx="38">
                  <c:v>77.0</c:v>
                </c:pt>
                <c:pt idx="39">
                  <c:v>76.0</c:v>
                </c:pt>
                <c:pt idx="40">
                  <c:v>76.0</c:v>
                </c:pt>
                <c:pt idx="41">
                  <c:v>76.0</c:v>
                </c:pt>
                <c:pt idx="42">
                  <c:v>76.0</c:v>
                </c:pt>
                <c:pt idx="43">
                  <c:v>76.0</c:v>
                </c:pt>
                <c:pt idx="44">
                  <c:v>76.0</c:v>
                </c:pt>
                <c:pt idx="45">
                  <c:v>76.0</c:v>
                </c:pt>
                <c:pt idx="46">
                  <c:v>75.0</c:v>
                </c:pt>
                <c:pt idx="47">
                  <c:v>75.0</c:v>
                </c:pt>
                <c:pt idx="48">
                  <c:v>75.0</c:v>
                </c:pt>
                <c:pt idx="49">
                  <c:v>75.0</c:v>
                </c:pt>
                <c:pt idx="50">
                  <c:v>75.0</c:v>
                </c:pt>
                <c:pt idx="51">
                  <c:v>74.0</c:v>
                </c:pt>
                <c:pt idx="52">
                  <c:v>74.0</c:v>
                </c:pt>
                <c:pt idx="53">
                  <c:v>74.0</c:v>
                </c:pt>
                <c:pt idx="54">
                  <c:v>74.0</c:v>
                </c:pt>
                <c:pt idx="55">
                  <c:v>74.0</c:v>
                </c:pt>
                <c:pt idx="56">
                  <c:v>74.0</c:v>
                </c:pt>
                <c:pt idx="57">
                  <c:v>74.0</c:v>
                </c:pt>
                <c:pt idx="58">
                  <c:v>74.0</c:v>
                </c:pt>
                <c:pt idx="59">
                  <c:v>74.0</c:v>
                </c:pt>
                <c:pt idx="60">
                  <c:v>73.0</c:v>
                </c:pt>
                <c:pt idx="61">
                  <c:v>73.0</c:v>
                </c:pt>
                <c:pt idx="62">
                  <c:v>73.0</c:v>
                </c:pt>
                <c:pt idx="63">
                  <c:v>73.0</c:v>
                </c:pt>
                <c:pt idx="64">
                  <c:v>72.0</c:v>
                </c:pt>
                <c:pt idx="65">
                  <c:v>72.0</c:v>
                </c:pt>
                <c:pt idx="66">
                  <c:v>72.0</c:v>
                </c:pt>
                <c:pt idx="67">
                  <c:v>72.0</c:v>
                </c:pt>
                <c:pt idx="68">
                  <c:v>72.0</c:v>
                </c:pt>
                <c:pt idx="69">
                  <c:v>72.0</c:v>
                </c:pt>
                <c:pt idx="70">
                  <c:v>72.0</c:v>
                </c:pt>
                <c:pt idx="71">
                  <c:v>71.0</c:v>
                </c:pt>
                <c:pt idx="72">
                  <c:v>71.0</c:v>
                </c:pt>
                <c:pt idx="73">
                  <c:v>71.0</c:v>
                </c:pt>
                <c:pt idx="74">
                  <c:v>71.0</c:v>
                </c:pt>
                <c:pt idx="75">
                  <c:v>71.0</c:v>
                </c:pt>
                <c:pt idx="76">
                  <c:v>71.0</c:v>
                </c:pt>
                <c:pt idx="77">
                  <c:v>71.0</c:v>
                </c:pt>
                <c:pt idx="78">
                  <c:v>71.0</c:v>
                </c:pt>
                <c:pt idx="79">
                  <c:v>71.0</c:v>
                </c:pt>
                <c:pt idx="80">
                  <c:v>71.0</c:v>
                </c:pt>
                <c:pt idx="81">
                  <c:v>71.0</c:v>
                </c:pt>
                <c:pt idx="82">
                  <c:v>71.0</c:v>
                </c:pt>
                <c:pt idx="83">
                  <c:v>71.0</c:v>
                </c:pt>
                <c:pt idx="84">
                  <c:v>71.0</c:v>
                </c:pt>
                <c:pt idx="85">
                  <c:v>71.0</c:v>
                </c:pt>
                <c:pt idx="86">
                  <c:v>71.0</c:v>
                </c:pt>
                <c:pt idx="87">
                  <c:v>71.0</c:v>
                </c:pt>
                <c:pt idx="88">
                  <c:v>70.0</c:v>
                </c:pt>
                <c:pt idx="89">
                  <c:v>70.0</c:v>
                </c:pt>
                <c:pt idx="90">
                  <c:v>70.0</c:v>
                </c:pt>
                <c:pt idx="91">
                  <c:v>70.0</c:v>
                </c:pt>
                <c:pt idx="92">
                  <c:v>70.0</c:v>
                </c:pt>
                <c:pt idx="93">
                  <c:v>70.0</c:v>
                </c:pt>
                <c:pt idx="94">
                  <c:v>70.0</c:v>
                </c:pt>
                <c:pt idx="95">
                  <c:v>70.0</c:v>
                </c:pt>
                <c:pt idx="96">
                  <c:v>70.0</c:v>
                </c:pt>
                <c:pt idx="97">
                  <c:v>70.0</c:v>
                </c:pt>
                <c:pt idx="98">
                  <c:v>70.0</c:v>
                </c:pt>
                <c:pt idx="99">
                  <c:v>70.0</c:v>
                </c:pt>
                <c:pt idx="100">
                  <c:v>69.0</c:v>
                </c:pt>
                <c:pt idx="101">
                  <c:v>69.0</c:v>
                </c:pt>
                <c:pt idx="102">
                  <c:v>69.0</c:v>
                </c:pt>
                <c:pt idx="103">
                  <c:v>69.0</c:v>
                </c:pt>
                <c:pt idx="104">
                  <c:v>69.0</c:v>
                </c:pt>
                <c:pt idx="105">
                  <c:v>69.0</c:v>
                </c:pt>
                <c:pt idx="106">
                  <c:v>69.0</c:v>
                </c:pt>
                <c:pt idx="107">
                  <c:v>69.0</c:v>
                </c:pt>
                <c:pt idx="108">
                  <c:v>69.0</c:v>
                </c:pt>
                <c:pt idx="109">
                  <c:v>69.0</c:v>
                </c:pt>
                <c:pt idx="110">
                  <c:v>69.0</c:v>
                </c:pt>
                <c:pt idx="111">
                  <c:v>68.0</c:v>
                </c:pt>
                <c:pt idx="112">
                  <c:v>68.0</c:v>
                </c:pt>
                <c:pt idx="113">
                  <c:v>68.0</c:v>
                </c:pt>
                <c:pt idx="114">
                  <c:v>68.0</c:v>
                </c:pt>
                <c:pt idx="115">
                  <c:v>68.0</c:v>
                </c:pt>
                <c:pt idx="116">
                  <c:v>68.0</c:v>
                </c:pt>
                <c:pt idx="117">
                  <c:v>68.0</c:v>
                </c:pt>
                <c:pt idx="118">
                  <c:v>68.0</c:v>
                </c:pt>
                <c:pt idx="119">
                  <c:v>68.0</c:v>
                </c:pt>
                <c:pt idx="120">
                  <c:v>68.0</c:v>
                </c:pt>
                <c:pt idx="121">
                  <c:v>68.0</c:v>
                </c:pt>
                <c:pt idx="122">
                  <c:v>68.0</c:v>
                </c:pt>
                <c:pt idx="123">
                  <c:v>68.0</c:v>
                </c:pt>
                <c:pt idx="124">
                  <c:v>68.0</c:v>
                </c:pt>
                <c:pt idx="125">
                  <c:v>67.0</c:v>
                </c:pt>
                <c:pt idx="126">
                  <c:v>67.0</c:v>
                </c:pt>
                <c:pt idx="127">
                  <c:v>67.0</c:v>
                </c:pt>
                <c:pt idx="128">
                  <c:v>67.0</c:v>
                </c:pt>
                <c:pt idx="129">
                  <c:v>67.0</c:v>
                </c:pt>
                <c:pt idx="130">
                  <c:v>67.0</c:v>
                </c:pt>
                <c:pt idx="131">
                  <c:v>67.0</c:v>
                </c:pt>
                <c:pt idx="132">
                  <c:v>67.0</c:v>
                </c:pt>
                <c:pt idx="133">
                  <c:v>67.0</c:v>
                </c:pt>
                <c:pt idx="134">
                  <c:v>66.0</c:v>
                </c:pt>
                <c:pt idx="135">
                  <c:v>66.0</c:v>
                </c:pt>
                <c:pt idx="136">
                  <c:v>66.0</c:v>
                </c:pt>
                <c:pt idx="137">
                  <c:v>66.0</c:v>
                </c:pt>
                <c:pt idx="138">
                  <c:v>66.0</c:v>
                </c:pt>
                <c:pt idx="139">
                  <c:v>66.0</c:v>
                </c:pt>
                <c:pt idx="140">
                  <c:v>66.0</c:v>
                </c:pt>
                <c:pt idx="141">
                  <c:v>66.0</c:v>
                </c:pt>
                <c:pt idx="142">
                  <c:v>66.0</c:v>
                </c:pt>
                <c:pt idx="143">
                  <c:v>66.0</c:v>
                </c:pt>
                <c:pt idx="144">
                  <c:v>66.0</c:v>
                </c:pt>
                <c:pt idx="145">
                  <c:v>66.0</c:v>
                </c:pt>
                <c:pt idx="146">
                  <c:v>66.0</c:v>
                </c:pt>
                <c:pt idx="147">
                  <c:v>66.0</c:v>
                </c:pt>
                <c:pt idx="148">
                  <c:v>65.0</c:v>
                </c:pt>
                <c:pt idx="149">
                  <c:v>65.0</c:v>
                </c:pt>
                <c:pt idx="150">
                  <c:v>65.0</c:v>
                </c:pt>
                <c:pt idx="151">
                  <c:v>65.0</c:v>
                </c:pt>
                <c:pt idx="152">
                  <c:v>65.0</c:v>
                </c:pt>
                <c:pt idx="153">
                  <c:v>65.0</c:v>
                </c:pt>
                <c:pt idx="154">
                  <c:v>65.0</c:v>
                </c:pt>
                <c:pt idx="155">
                  <c:v>65.0</c:v>
                </c:pt>
                <c:pt idx="156">
                  <c:v>65.0</c:v>
                </c:pt>
                <c:pt idx="157">
                  <c:v>65.0</c:v>
                </c:pt>
                <c:pt idx="158">
                  <c:v>64.0</c:v>
                </c:pt>
                <c:pt idx="159">
                  <c:v>64.0</c:v>
                </c:pt>
                <c:pt idx="160">
                  <c:v>64.0</c:v>
                </c:pt>
                <c:pt idx="161">
                  <c:v>64.0</c:v>
                </c:pt>
                <c:pt idx="162">
                  <c:v>64.0</c:v>
                </c:pt>
                <c:pt idx="163">
                  <c:v>64.0</c:v>
                </c:pt>
                <c:pt idx="164">
                  <c:v>64.0</c:v>
                </c:pt>
                <c:pt idx="165">
                  <c:v>64.0</c:v>
                </c:pt>
                <c:pt idx="166">
                  <c:v>64.0</c:v>
                </c:pt>
                <c:pt idx="167">
                  <c:v>64.0</c:v>
                </c:pt>
                <c:pt idx="168">
                  <c:v>64.0</c:v>
                </c:pt>
                <c:pt idx="169">
                  <c:v>64.0</c:v>
                </c:pt>
                <c:pt idx="170">
                  <c:v>64.0</c:v>
                </c:pt>
                <c:pt idx="171">
                  <c:v>64.0</c:v>
                </c:pt>
                <c:pt idx="172">
                  <c:v>64.0</c:v>
                </c:pt>
                <c:pt idx="173">
                  <c:v>64.0</c:v>
                </c:pt>
                <c:pt idx="174">
                  <c:v>64.0</c:v>
                </c:pt>
                <c:pt idx="175">
                  <c:v>63.0</c:v>
                </c:pt>
                <c:pt idx="176">
                  <c:v>63.0</c:v>
                </c:pt>
                <c:pt idx="177">
                  <c:v>63.0</c:v>
                </c:pt>
                <c:pt idx="178">
                  <c:v>63.0</c:v>
                </c:pt>
                <c:pt idx="179">
                  <c:v>63.0</c:v>
                </c:pt>
                <c:pt idx="180">
                  <c:v>63.0</c:v>
                </c:pt>
                <c:pt idx="181">
                  <c:v>63.0</c:v>
                </c:pt>
                <c:pt idx="182">
                  <c:v>63.0</c:v>
                </c:pt>
                <c:pt idx="183">
                  <c:v>63.0</c:v>
                </c:pt>
                <c:pt idx="184">
                  <c:v>63.0</c:v>
                </c:pt>
                <c:pt idx="185">
                  <c:v>63.0</c:v>
                </c:pt>
                <c:pt idx="186">
                  <c:v>63.0</c:v>
                </c:pt>
                <c:pt idx="187">
                  <c:v>63.0</c:v>
                </c:pt>
                <c:pt idx="188">
                  <c:v>63.0</c:v>
                </c:pt>
                <c:pt idx="189">
                  <c:v>63.0</c:v>
                </c:pt>
                <c:pt idx="190">
                  <c:v>63.0</c:v>
                </c:pt>
                <c:pt idx="191">
                  <c:v>63.0</c:v>
                </c:pt>
                <c:pt idx="192">
                  <c:v>63.0</c:v>
                </c:pt>
                <c:pt idx="193">
                  <c:v>63.0</c:v>
                </c:pt>
                <c:pt idx="194">
                  <c:v>63.0</c:v>
                </c:pt>
                <c:pt idx="195">
                  <c:v>63.0</c:v>
                </c:pt>
                <c:pt idx="196">
                  <c:v>62.0</c:v>
                </c:pt>
                <c:pt idx="197">
                  <c:v>62.0</c:v>
                </c:pt>
                <c:pt idx="198">
                  <c:v>62.0</c:v>
                </c:pt>
                <c:pt idx="199">
                  <c:v>62.0</c:v>
                </c:pt>
                <c:pt idx="200">
                  <c:v>62.0</c:v>
                </c:pt>
                <c:pt idx="201">
                  <c:v>62.0</c:v>
                </c:pt>
                <c:pt idx="202">
                  <c:v>62.0</c:v>
                </c:pt>
                <c:pt idx="203">
                  <c:v>62.0</c:v>
                </c:pt>
                <c:pt idx="204">
                  <c:v>62.0</c:v>
                </c:pt>
                <c:pt idx="205">
                  <c:v>62.0</c:v>
                </c:pt>
                <c:pt idx="206">
                  <c:v>62.0</c:v>
                </c:pt>
                <c:pt idx="207">
                  <c:v>62.0</c:v>
                </c:pt>
                <c:pt idx="208">
                  <c:v>62.0</c:v>
                </c:pt>
                <c:pt idx="209">
                  <c:v>62.0</c:v>
                </c:pt>
                <c:pt idx="210">
                  <c:v>62.0</c:v>
                </c:pt>
                <c:pt idx="211">
                  <c:v>62.0</c:v>
                </c:pt>
                <c:pt idx="212">
                  <c:v>62.0</c:v>
                </c:pt>
                <c:pt idx="213">
                  <c:v>62.0</c:v>
                </c:pt>
                <c:pt idx="214">
                  <c:v>62.0</c:v>
                </c:pt>
                <c:pt idx="215">
                  <c:v>61.0</c:v>
                </c:pt>
                <c:pt idx="216">
                  <c:v>61.0</c:v>
                </c:pt>
                <c:pt idx="217">
                  <c:v>61.0</c:v>
                </c:pt>
                <c:pt idx="218">
                  <c:v>61.0</c:v>
                </c:pt>
                <c:pt idx="219">
                  <c:v>61.0</c:v>
                </c:pt>
                <c:pt idx="220">
                  <c:v>61.0</c:v>
                </c:pt>
                <c:pt idx="221">
                  <c:v>61.0</c:v>
                </c:pt>
                <c:pt idx="222">
                  <c:v>61.0</c:v>
                </c:pt>
                <c:pt idx="223">
                  <c:v>61.0</c:v>
                </c:pt>
                <c:pt idx="224">
                  <c:v>61.0</c:v>
                </c:pt>
                <c:pt idx="225">
                  <c:v>61.0</c:v>
                </c:pt>
                <c:pt idx="226">
                  <c:v>61.0</c:v>
                </c:pt>
                <c:pt idx="227">
                  <c:v>61.0</c:v>
                </c:pt>
                <c:pt idx="228">
                  <c:v>61.0</c:v>
                </c:pt>
                <c:pt idx="229">
                  <c:v>61.0</c:v>
                </c:pt>
                <c:pt idx="230">
                  <c:v>61.0</c:v>
                </c:pt>
                <c:pt idx="231">
                  <c:v>61.0</c:v>
                </c:pt>
                <c:pt idx="232">
                  <c:v>60.0</c:v>
                </c:pt>
                <c:pt idx="233">
                  <c:v>60.0</c:v>
                </c:pt>
                <c:pt idx="234">
                  <c:v>60.0</c:v>
                </c:pt>
                <c:pt idx="235">
                  <c:v>60.0</c:v>
                </c:pt>
                <c:pt idx="236">
                  <c:v>60.0</c:v>
                </c:pt>
                <c:pt idx="237">
                  <c:v>60.0</c:v>
                </c:pt>
                <c:pt idx="238">
                  <c:v>60.0</c:v>
                </c:pt>
                <c:pt idx="239">
                  <c:v>60.0</c:v>
                </c:pt>
                <c:pt idx="240">
                  <c:v>60.0</c:v>
                </c:pt>
                <c:pt idx="241">
                  <c:v>60.0</c:v>
                </c:pt>
                <c:pt idx="242">
                  <c:v>60.0</c:v>
                </c:pt>
                <c:pt idx="243">
                  <c:v>60.0</c:v>
                </c:pt>
                <c:pt idx="244">
                  <c:v>60.0</c:v>
                </c:pt>
                <c:pt idx="245">
                  <c:v>60.0</c:v>
                </c:pt>
                <c:pt idx="246">
                  <c:v>60.0</c:v>
                </c:pt>
                <c:pt idx="247">
                  <c:v>60.0</c:v>
                </c:pt>
                <c:pt idx="248">
                  <c:v>60.0</c:v>
                </c:pt>
                <c:pt idx="249">
                  <c:v>60.0</c:v>
                </c:pt>
                <c:pt idx="250">
                  <c:v>60.0</c:v>
                </c:pt>
                <c:pt idx="251">
                  <c:v>60.0</c:v>
                </c:pt>
                <c:pt idx="252">
                  <c:v>60.0</c:v>
                </c:pt>
                <c:pt idx="253">
                  <c:v>59.0</c:v>
                </c:pt>
                <c:pt idx="254">
                  <c:v>59.0</c:v>
                </c:pt>
                <c:pt idx="255">
                  <c:v>59.0</c:v>
                </c:pt>
                <c:pt idx="256">
                  <c:v>59.0</c:v>
                </c:pt>
                <c:pt idx="257">
                  <c:v>59.0</c:v>
                </c:pt>
                <c:pt idx="258">
                  <c:v>59.0</c:v>
                </c:pt>
                <c:pt idx="259">
                  <c:v>59.0</c:v>
                </c:pt>
                <c:pt idx="260">
                  <c:v>59.0</c:v>
                </c:pt>
                <c:pt idx="261">
                  <c:v>59.0</c:v>
                </c:pt>
                <c:pt idx="262">
                  <c:v>59.0</c:v>
                </c:pt>
                <c:pt idx="263">
                  <c:v>59.0</c:v>
                </c:pt>
                <c:pt idx="264">
                  <c:v>59.0</c:v>
                </c:pt>
                <c:pt idx="265">
                  <c:v>59.0</c:v>
                </c:pt>
                <c:pt idx="266">
                  <c:v>59.0</c:v>
                </c:pt>
                <c:pt idx="267">
                  <c:v>59.0</c:v>
                </c:pt>
                <c:pt idx="268">
                  <c:v>58.0</c:v>
                </c:pt>
                <c:pt idx="269">
                  <c:v>58.0</c:v>
                </c:pt>
                <c:pt idx="270">
                  <c:v>58.0</c:v>
                </c:pt>
                <c:pt idx="271">
                  <c:v>58.0</c:v>
                </c:pt>
                <c:pt idx="272">
                  <c:v>58.0</c:v>
                </c:pt>
                <c:pt idx="273">
                  <c:v>58.0</c:v>
                </c:pt>
                <c:pt idx="274">
                  <c:v>58.0</c:v>
                </c:pt>
                <c:pt idx="275">
                  <c:v>58.0</c:v>
                </c:pt>
                <c:pt idx="276">
                  <c:v>58.0</c:v>
                </c:pt>
                <c:pt idx="277">
                  <c:v>58.0</c:v>
                </c:pt>
                <c:pt idx="278">
                  <c:v>58.0</c:v>
                </c:pt>
                <c:pt idx="279">
                  <c:v>58.0</c:v>
                </c:pt>
                <c:pt idx="280">
                  <c:v>58.0</c:v>
                </c:pt>
                <c:pt idx="281">
                  <c:v>58.0</c:v>
                </c:pt>
                <c:pt idx="282">
                  <c:v>58.0</c:v>
                </c:pt>
                <c:pt idx="283">
                  <c:v>58.0</c:v>
                </c:pt>
                <c:pt idx="284">
                  <c:v>58.0</c:v>
                </c:pt>
                <c:pt idx="285">
                  <c:v>58.0</c:v>
                </c:pt>
                <c:pt idx="286">
                  <c:v>58.0</c:v>
                </c:pt>
                <c:pt idx="287">
                  <c:v>58.0</c:v>
                </c:pt>
                <c:pt idx="288">
                  <c:v>57.0</c:v>
                </c:pt>
                <c:pt idx="289">
                  <c:v>57.0</c:v>
                </c:pt>
                <c:pt idx="290">
                  <c:v>57.0</c:v>
                </c:pt>
                <c:pt idx="291">
                  <c:v>57.0</c:v>
                </c:pt>
                <c:pt idx="292">
                  <c:v>57.0</c:v>
                </c:pt>
                <c:pt idx="293">
                  <c:v>57.0</c:v>
                </c:pt>
                <c:pt idx="294">
                  <c:v>57.0</c:v>
                </c:pt>
                <c:pt idx="295">
                  <c:v>57.0</c:v>
                </c:pt>
                <c:pt idx="296">
                  <c:v>57.0</c:v>
                </c:pt>
                <c:pt idx="297">
                  <c:v>57.0</c:v>
                </c:pt>
                <c:pt idx="298">
                  <c:v>57.0</c:v>
                </c:pt>
                <c:pt idx="299">
                  <c:v>57.0</c:v>
                </c:pt>
                <c:pt idx="300">
                  <c:v>57.0</c:v>
                </c:pt>
                <c:pt idx="301">
                  <c:v>57.0</c:v>
                </c:pt>
                <c:pt idx="302">
                  <c:v>57.0</c:v>
                </c:pt>
                <c:pt idx="303">
                  <c:v>57.0</c:v>
                </c:pt>
                <c:pt idx="304">
                  <c:v>57.0</c:v>
                </c:pt>
                <c:pt idx="305">
                  <c:v>57.0</c:v>
                </c:pt>
                <c:pt idx="306">
                  <c:v>57.0</c:v>
                </c:pt>
                <c:pt idx="307">
                  <c:v>57.0</c:v>
                </c:pt>
                <c:pt idx="308">
                  <c:v>57.0</c:v>
                </c:pt>
                <c:pt idx="309">
                  <c:v>57.0</c:v>
                </c:pt>
                <c:pt idx="310">
                  <c:v>57.0</c:v>
                </c:pt>
                <c:pt idx="311">
                  <c:v>57.0</c:v>
                </c:pt>
                <c:pt idx="312">
                  <c:v>57.0</c:v>
                </c:pt>
                <c:pt idx="313">
                  <c:v>57.0</c:v>
                </c:pt>
                <c:pt idx="314">
                  <c:v>57.0</c:v>
                </c:pt>
                <c:pt idx="315">
                  <c:v>57.0</c:v>
                </c:pt>
                <c:pt idx="316">
                  <c:v>57.0</c:v>
                </c:pt>
                <c:pt idx="317">
                  <c:v>57.0</c:v>
                </c:pt>
                <c:pt idx="318">
                  <c:v>56.0</c:v>
                </c:pt>
                <c:pt idx="319">
                  <c:v>56.0</c:v>
                </c:pt>
                <c:pt idx="320">
                  <c:v>56.0</c:v>
                </c:pt>
                <c:pt idx="321">
                  <c:v>56.0</c:v>
                </c:pt>
                <c:pt idx="322">
                  <c:v>56.0</c:v>
                </c:pt>
                <c:pt idx="323">
                  <c:v>56.0</c:v>
                </c:pt>
                <c:pt idx="324">
                  <c:v>56.0</c:v>
                </c:pt>
                <c:pt idx="325">
                  <c:v>56.0</c:v>
                </c:pt>
                <c:pt idx="326">
                  <c:v>56.0</c:v>
                </c:pt>
                <c:pt idx="327">
                  <c:v>56.0</c:v>
                </c:pt>
                <c:pt idx="328">
                  <c:v>56.0</c:v>
                </c:pt>
                <c:pt idx="329">
                  <c:v>56.0</c:v>
                </c:pt>
                <c:pt idx="330">
                  <c:v>56.0</c:v>
                </c:pt>
                <c:pt idx="331">
                  <c:v>56.0</c:v>
                </c:pt>
                <c:pt idx="332">
                  <c:v>56.0</c:v>
                </c:pt>
                <c:pt idx="333">
                  <c:v>56.0</c:v>
                </c:pt>
                <c:pt idx="334">
                  <c:v>56.0</c:v>
                </c:pt>
                <c:pt idx="335">
                  <c:v>56.0</c:v>
                </c:pt>
                <c:pt idx="336">
                  <c:v>56.0</c:v>
                </c:pt>
                <c:pt idx="337">
                  <c:v>56.0</c:v>
                </c:pt>
                <c:pt idx="338">
                  <c:v>56.0</c:v>
                </c:pt>
                <c:pt idx="339">
                  <c:v>56.0</c:v>
                </c:pt>
                <c:pt idx="340">
                  <c:v>56.0</c:v>
                </c:pt>
                <c:pt idx="341">
                  <c:v>55.0</c:v>
                </c:pt>
                <c:pt idx="342">
                  <c:v>55.0</c:v>
                </c:pt>
                <c:pt idx="343">
                  <c:v>55.0</c:v>
                </c:pt>
                <c:pt idx="344">
                  <c:v>55.0</c:v>
                </c:pt>
                <c:pt idx="345">
                  <c:v>55.0</c:v>
                </c:pt>
                <c:pt idx="346">
                  <c:v>55.0</c:v>
                </c:pt>
                <c:pt idx="347">
                  <c:v>55.0</c:v>
                </c:pt>
                <c:pt idx="348">
                  <c:v>55.0</c:v>
                </c:pt>
                <c:pt idx="349">
                  <c:v>55.0</c:v>
                </c:pt>
                <c:pt idx="350">
                  <c:v>55.0</c:v>
                </c:pt>
                <c:pt idx="351">
                  <c:v>55.0</c:v>
                </c:pt>
                <c:pt idx="352">
                  <c:v>55.0</c:v>
                </c:pt>
                <c:pt idx="353">
                  <c:v>55.0</c:v>
                </c:pt>
                <c:pt idx="354">
                  <c:v>55.0</c:v>
                </c:pt>
                <c:pt idx="355">
                  <c:v>55.0</c:v>
                </c:pt>
                <c:pt idx="356">
                  <c:v>55.0</c:v>
                </c:pt>
                <c:pt idx="357">
                  <c:v>55.0</c:v>
                </c:pt>
                <c:pt idx="358">
                  <c:v>55.0</c:v>
                </c:pt>
                <c:pt idx="359">
                  <c:v>55.0</c:v>
                </c:pt>
                <c:pt idx="360">
                  <c:v>55.0</c:v>
                </c:pt>
                <c:pt idx="361">
                  <c:v>55.0</c:v>
                </c:pt>
                <c:pt idx="362">
                  <c:v>55.0</c:v>
                </c:pt>
                <c:pt idx="363">
                  <c:v>55.0</c:v>
                </c:pt>
                <c:pt idx="364">
                  <c:v>55.0</c:v>
                </c:pt>
                <c:pt idx="365">
                  <c:v>55.0</c:v>
                </c:pt>
                <c:pt idx="366">
                  <c:v>54.0</c:v>
                </c:pt>
                <c:pt idx="367">
                  <c:v>54.0</c:v>
                </c:pt>
                <c:pt idx="368">
                  <c:v>54.0</c:v>
                </c:pt>
                <c:pt idx="369">
                  <c:v>54.0</c:v>
                </c:pt>
                <c:pt idx="370">
                  <c:v>54.0</c:v>
                </c:pt>
                <c:pt idx="371">
                  <c:v>54.0</c:v>
                </c:pt>
                <c:pt idx="372">
                  <c:v>54.0</c:v>
                </c:pt>
                <c:pt idx="373">
                  <c:v>54.0</c:v>
                </c:pt>
                <c:pt idx="374">
                  <c:v>54.0</c:v>
                </c:pt>
                <c:pt idx="375">
                  <c:v>54.0</c:v>
                </c:pt>
                <c:pt idx="376">
                  <c:v>54.0</c:v>
                </c:pt>
                <c:pt idx="377">
                  <c:v>54.0</c:v>
                </c:pt>
                <c:pt idx="378">
                  <c:v>54.0</c:v>
                </c:pt>
                <c:pt idx="379">
                  <c:v>54.0</c:v>
                </c:pt>
                <c:pt idx="380">
                  <c:v>54.0</c:v>
                </c:pt>
                <c:pt idx="381">
                  <c:v>54.0</c:v>
                </c:pt>
                <c:pt idx="382">
                  <c:v>54.0</c:v>
                </c:pt>
                <c:pt idx="383">
                  <c:v>54.0</c:v>
                </c:pt>
                <c:pt idx="384">
                  <c:v>54.0</c:v>
                </c:pt>
                <c:pt idx="385">
                  <c:v>54.0</c:v>
                </c:pt>
                <c:pt idx="386">
                  <c:v>54.0</c:v>
                </c:pt>
                <c:pt idx="387">
                  <c:v>54.0</c:v>
                </c:pt>
                <c:pt idx="388">
                  <c:v>54.0</c:v>
                </c:pt>
                <c:pt idx="389">
                  <c:v>54.0</c:v>
                </c:pt>
                <c:pt idx="390">
                  <c:v>54.0</c:v>
                </c:pt>
                <c:pt idx="391">
                  <c:v>54.0</c:v>
                </c:pt>
                <c:pt idx="392">
                  <c:v>54.0</c:v>
                </c:pt>
                <c:pt idx="393">
                  <c:v>53.0</c:v>
                </c:pt>
                <c:pt idx="394">
                  <c:v>53.0</c:v>
                </c:pt>
                <c:pt idx="395">
                  <c:v>53.0</c:v>
                </c:pt>
                <c:pt idx="396">
                  <c:v>53.0</c:v>
                </c:pt>
                <c:pt idx="397">
                  <c:v>53.0</c:v>
                </c:pt>
                <c:pt idx="398">
                  <c:v>53.0</c:v>
                </c:pt>
                <c:pt idx="399">
                  <c:v>53.0</c:v>
                </c:pt>
                <c:pt idx="400">
                  <c:v>53.0</c:v>
                </c:pt>
                <c:pt idx="401">
                  <c:v>53.0</c:v>
                </c:pt>
                <c:pt idx="402">
                  <c:v>53.0</c:v>
                </c:pt>
                <c:pt idx="403">
                  <c:v>53.0</c:v>
                </c:pt>
                <c:pt idx="404">
                  <c:v>53.0</c:v>
                </c:pt>
                <c:pt idx="405">
                  <c:v>53.0</c:v>
                </c:pt>
                <c:pt idx="406">
                  <c:v>53.0</c:v>
                </c:pt>
                <c:pt idx="407">
                  <c:v>53.0</c:v>
                </c:pt>
                <c:pt idx="408">
                  <c:v>53.0</c:v>
                </c:pt>
                <c:pt idx="409">
                  <c:v>53.0</c:v>
                </c:pt>
                <c:pt idx="410">
                  <c:v>53.0</c:v>
                </c:pt>
                <c:pt idx="411">
                  <c:v>53.0</c:v>
                </c:pt>
                <c:pt idx="412">
                  <c:v>53.0</c:v>
                </c:pt>
                <c:pt idx="413">
                  <c:v>53.0</c:v>
                </c:pt>
                <c:pt idx="414">
                  <c:v>53.0</c:v>
                </c:pt>
                <c:pt idx="415">
                  <c:v>53.0</c:v>
                </c:pt>
                <c:pt idx="416">
                  <c:v>53.0</c:v>
                </c:pt>
                <c:pt idx="417">
                  <c:v>53.0</c:v>
                </c:pt>
                <c:pt idx="418">
                  <c:v>52.0</c:v>
                </c:pt>
                <c:pt idx="419">
                  <c:v>52.0</c:v>
                </c:pt>
                <c:pt idx="420">
                  <c:v>52.0</c:v>
                </c:pt>
                <c:pt idx="421">
                  <c:v>52.0</c:v>
                </c:pt>
                <c:pt idx="422">
                  <c:v>52.0</c:v>
                </c:pt>
                <c:pt idx="423">
                  <c:v>52.0</c:v>
                </c:pt>
                <c:pt idx="424">
                  <c:v>52.0</c:v>
                </c:pt>
                <c:pt idx="425">
                  <c:v>52.0</c:v>
                </c:pt>
                <c:pt idx="426">
                  <c:v>52.0</c:v>
                </c:pt>
                <c:pt idx="427">
                  <c:v>52.0</c:v>
                </c:pt>
                <c:pt idx="428">
                  <c:v>52.0</c:v>
                </c:pt>
                <c:pt idx="429">
                  <c:v>52.0</c:v>
                </c:pt>
                <c:pt idx="430">
                  <c:v>52.0</c:v>
                </c:pt>
                <c:pt idx="431">
                  <c:v>52.0</c:v>
                </c:pt>
                <c:pt idx="432">
                  <c:v>52.0</c:v>
                </c:pt>
                <c:pt idx="433">
                  <c:v>52.0</c:v>
                </c:pt>
                <c:pt idx="434">
                  <c:v>52.0</c:v>
                </c:pt>
                <c:pt idx="435">
                  <c:v>52.0</c:v>
                </c:pt>
                <c:pt idx="436">
                  <c:v>52.0</c:v>
                </c:pt>
                <c:pt idx="437">
                  <c:v>52.0</c:v>
                </c:pt>
                <c:pt idx="438">
                  <c:v>52.0</c:v>
                </c:pt>
                <c:pt idx="439">
                  <c:v>52.0</c:v>
                </c:pt>
                <c:pt idx="440">
                  <c:v>52.0</c:v>
                </c:pt>
                <c:pt idx="441">
                  <c:v>52.0</c:v>
                </c:pt>
                <c:pt idx="442">
                  <c:v>52.0</c:v>
                </c:pt>
                <c:pt idx="443">
                  <c:v>52.0</c:v>
                </c:pt>
                <c:pt idx="444">
                  <c:v>52.0</c:v>
                </c:pt>
                <c:pt idx="445">
                  <c:v>52.0</c:v>
                </c:pt>
                <c:pt idx="446">
                  <c:v>52.0</c:v>
                </c:pt>
                <c:pt idx="447">
                  <c:v>52.0</c:v>
                </c:pt>
                <c:pt idx="448">
                  <c:v>51.0</c:v>
                </c:pt>
                <c:pt idx="449">
                  <c:v>51.0</c:v>
                </c:pt>
                <c:pt idx="450">
                  <c:v>51.0</c:v>
                </c:pt>
                <c:pt idx="451">
                  <c:v>51.0</c:v>
                </c:pt>
                <c:pt idx="452">
                  <c:v>51.0</c:v>
                </c:pt>
                <c:pt idx="453">
                  <c:v>51.0</c:v>
                </c:pt>
                <c:pt idx="454">
                  <c:v>51.0</c:v>
                </c:pt>
                <c:pt idx="455">
                  <c:v>51.0</c:v>
                </c:pt>
                <c:pt idx="456">
                  <c:v>51.0</c:v>
                </c:pt>
                <c:pt idx="457">
                  <c:v>51.0</c:v>
                </c:pt>
                <c:pt idx="458">
                  <c:v>51.0</c:v>
                </c:pt>
                <c:pt idx="459">
                  <c:v>51.0</c:v>
                </c:pt>
                <c:pt idx="460">
                  <c:v>51.0</c:v>
                </c:pt>
                <c:pt idx="461">
                  <c:v>51.0</c:v>
                </c:pt>
                <c:pt idx="462">
                  <c:v>51.0</c:v>
                </c:pt>
                <c:pt idx="463">
                  <c:v>51.0</c:v>
                </c:pt>
                <c:pt idx="464">
                  <c:v>51.0</c:v>
                </c:pt>
                <c:pt idx="465">
                  <c:v>51.0</c:v>
                </c:pt>
                <c:pt idx="466">
                  <c:v>51.0</c:v>
                </c:pt>
                <c:pt idx="467">
                  <c:v>51.0</c:v>
                </c:pt>
                <c:pt idx="468">
                  <c:v>51.0</c:v>
                </c:pt>
                <c:pt idx="469">
                  <c:v>51.0</c:v>
                </c:pt>
                <c:pt idx="470">
                  <c:v>51.0</c:v>
                </c:pt>
                <c:pt idx="471">
                  <c:v>51.0</c:v>
                </c:pt>
                <c:pt idx="472">
                  <c:v>50.0</c:v>
                </c:pt>
                <c:pt idx="473">
                  <c:v>50.0</c:v>
                </c:pt>
                <c:pt idx="474">
                  <c:v>50.0</c:v>
                </c:pt>
                <c:pt idx="475">
                  <c:v>50.0</c:v>
                </c:pt>
                <c:pt idx="476">
                  <c:v>50.0</c:v>
                </c:pt>
                <c:pt idx="477">
                  <c:v>50.0</c:v>
                </c:pt>
                <c:pt idx="478">
                  <c:v>50.0</c:v>
                </c:pt>
                <c:pt idx="479">
                  <c:v>50.0</c:v>
                </c:pt>
                <c:pt idx="480">
                  <c:v>50.0</c:v>
                </c:pt>
                <c:pt idx="481">
                  <c:v>50.0</c:v>
                </c:pt>
                <c:pt idx="482">
                  <c:v>50.0</c:v>
                </c:pt>
                <c:pt idx="483">
                  <c:v>50.0</c:v>
                </c:pt>
                <c:pt idx="484">
                  <c:v>50.0</c:v>
                </c:pt>
                <c:pt idx="485">
                  <c:v>50.0</c:v>
                </c:pt>
                <c:pt idx="486">
                  <c:v>50.0</c:v>
                </c:pt>
                <c:pt idx="487">
                  <c:v>50.0</c:v>
                </c:pt>
                <c:pt idx="488">
                  <c:v>50.0</c:v>
                </c:pt>
                <c:pt idx="489">
                  <c:v>50.0</c:v>
                </c:pt>
                <c:pt idx="490">
                  <c:v>50.0</c:v>
                </c:pt>
                <c:pt idx="491">
                  <c:v>50.0</c:v>
                </c:pt>
                <c:pt idx="492">
                  <c:v>50.0</c:v>
                </c:pt>
                <c:pt idx="493">
                  <c:v>50.0</c:v>
                </c:pt>
                <c:pt idx="494">
                  <c:v>50.0</c:v>
                </c:pt>
                <c:pt idx="495">
                  <c:v>50.0</c:v>
                </c:pt>
                <c:pt idx="496">
                  <c:v>50.0</c:v>
                </c:pt>
                <c:pt idx="497">
                  <c:v>49.0</c:v>
                </c:pt>
                <c:pt idx="498">
                  <c:v>49.0</c:v>
                </c:pt>
                <c:pt idx="499">
                  <c:v>49.0</c:v>
                </c:pt>
                <c:pt idx="500">
                  <c:v>49.0</c:v>
                </c:pt>
                <c:pt idx="501">
                  <c:v>49.0</c:v>
                </c:pt>
                <c:pt idx="502">
                  <c:v>49.0</c:v>
                </c:pt>
                <c:pt idx="503">
                  <c:v>49.0</c:v>
                </c:pt>
                <c:pt idx="504">
                  <c:v>49.0</c:v>
                </c:pt>
                <c:pt idx="505">
                  <c:v>49.0</c:v>
                </c:pt>
                <c:pt idx="506">
                  <c:v>49.0</c:v>
                </c:pt>
                <c:pt idx="507">
                  <c:v>49.0</c:v>
                </c:pt>
                <c:pt idx="508">
                  <c:v>49.0</c:v>
                </c:pt>
                <c:pt idx="509">
                  <c:v>49.0</c:v>
                </c:pt>
                <c:pt idx="510">
                  <c:v>49.0</c:v>
                </c:pt>
                <c:pt idx="511">
                  <c:v>49.0</c:v>
                </c:pt>
                <c:pt idx="512">
                  <c:v>49.0</c:v>
                </c:pt>
                <c:pt idx="513">
                  <c:v>49.0</c:v>
                </c:pt>
                <c:pt idx="514">
                  <c:v>49.0</c:v>
                </c:pt>
                <c:pt idx="515">
                  <c:v>49.0</c:v>
                </c:pt>
                <c:pt idx="516">
                  <c:v>49.0</c:v>
                </c:pt>
                <c:pt idx="517">
                  <c:v>49.0</c:v>
                </c:pt>
                <c:pt idx="518">
                  <c:v>48.0</c:v>
                </c:pt>
                <c:pt idx="519">
                  <c:v>48.0</c:v>
                </c:pt>
                <c:pt idx="520">
                  <c:v>48.0</c:v>
                </c:pt>
                <c:pt idx="521">
                  <c:v>48.0</c:v>
                </c:pt>
                <c:pt idx="522">
                  <c:v>48.0</c:v>
                </c:pt>
                <c:pt idx="523">
                  <c:v>48.0</c:v>
                </c:pt>
                <c:pt idx="524">
                  <c:v>48.0</c:v>
                </c:pt>
                <c:pt idx="525">
                  <c:v>48.0</c:v>
                </c:pt>
                <c:pt idx="526">
                  <c:v>48.0</c:v>
                </c:pt>
                <c:pt idx="527">
                  <c:v>48.0</c:v>
                </c:pt>
                <c:pt idx="528">
                  <c:v>48.0</c:v>
                </c:pt>
                <c:pt idx="529">
                  <c:v>48.0</c:v>
                </c:pt>
                <c:pt idx="530">
                  <c:v>48.0</c:v>
                </c:pt>
                <c:pt idx="531">
                  <c:v>48.0</c:v>
                </c:pt>
                <c:pt idx="532">
                  <c:v>48.0</c:v>
                </c:pt>
                <c:pt idx="533">
                  <c:v>48.0</c:v>
                </c:pt>
                <c:pt idx="534">
                  <c:v>48.0</c:v>
                </c:pt>
                <c:pt idx="535">
                  <c:v>48.0</c:v>
                </c:pt>
                <c:pt idx="536">
                  <c:v>48.0</c:v>
                </c:pt>
                <c:pt idx="537">
                  <c:v>48.0</c:v>
                </c:pt>
                <c:pt idx="538">
                  <c:v>48.0</c:v>
                </c:pt>
                <c:pt idx="539">
                  <c:v>48.0</c:v>
                </c:pt>
                <c:pt idx="540">
                  <c:v>48.0</c:v>
                </c:pt>
                <c:pt idx="541">
                  <c:v>47.0</c:v>
                </c:pt>
                <c:pt idx="542">
                  <c:v>47.0</c:v>
                </c:pt>
                <c:pt idx="543">
                  <c:v>47.0</c:v>
                </c:pt>
                <c:pt idx="544">
                  <c:v>47.0</c:v>
                </c:pt>
                <c:pt idx="545">
                  <c:v>47.0</c:v>
                </c:pt>
                <c:pt idx="546">
                  <c:v>47.0</c:v>
                </c:pt>
                <c:pt idx="547">
                  <c:v>47.0</c:v>
                </c:pt>
                <c:pt idx="548">
                  <c:v>47.0</c:v>
                </c:pt>
                <c:pt idx="549">
                  <c:v>47.0</c:v>
                </c:pt>
                <c:pt idx="550">
                  <c:v>47.0</c:v>
                </c:pt>
                <c:pt idx="551">
                  <c:v>47.0</c:v>
                </c:pt>
                <c:pt idx="552">
                  <c:v>47.0</c:v>
                </c:pt>
                <c:pt idx="553">
                  <c:v>47.0</c:v>
                </c:pt>
                <c:pt idx="554">
                  <c:v>47.0</c:v>
                </c:pt>
                <c:pt idx="555">
                  <c:v>47.0</c:v>
                </c:pt>
                <c:pt idx="556">
                  <c:v>47.0</c:v>
                </c:pt>
                <c:pt idx="557">
                  <c:v>47.0</c:v>
                </c:pt>
                <c:pt idx="558">
                  <c:v>47.0</c:v>
                </c:pt>
                <c:pt idx="559">
                  <c:v>47.0</c:v>
                </c:pt>
                <c:pt idx="560">
                  <c:v>47.0</c:v>
                </c:pt>
                <c:pt idx="561">
                  <c:v>47.0</c:v>
                </c:pt>
                <c:pt idx="562">
                  <c:v>47.0</c:v>
                </c:pt>
                <c:pt idx="563">
                  <c:v>47.0</c:v>
                </c:pt>
                <c:pt idx="564">
                  <c:v>47.0</c:v>
                </c:pt>
                <c:pt idx="565">
                  <c:v>47.0</c:v>
                </c:pt>
                <c:pt idx="566">
                  <c:v>47.0</c:v>
                </c:pt>
                <c:pt idx="567">
                  <c:v>47.0</c:v>
                </c:pt>
                <c:pt idx="568">
                  <c:v>47.0</c:v>
                </c:pt>
                <c:pt idx="569">
                  <c:v>46.0</c:v>
                </c:pt>
                <c:pt idx="570">
                  <c:v>46.0</c:v>
                </c:pt>
                <c:pt idx="571">
                  <c:v>46.0</c:v>
                </c:pt>
                <c:pt idx="572">
                  <c:v>46.0</c:v>
                </c:pt>
                <c:pt idx="573">
                  <c:v>46.0</c:v>
                </c:pt>
                <c:pt idx="574">
                  <c:v>46.0</c:v>
                </c:pt>
                <c:pt idx="575">
                  <c:v>46.0</c:v>
                </c:pt>
                <c:pt idx="576">
                  <c:v>46.0</c:v>
                </c:pt>
                <c:pt idx="577">
                  <c:v>46.0</c:v>
                </c:pt>
                <c:pt idx="578">
                  <c:v>46.0</c:v>
                </c:pt>
                <c:pt idx="579">
                  <c:v>46.0</c:v>
                </c:pt>
                <c:pt idx="580">
                  <c:v>46.0</c:v>
                </c:pt>
                <c:pt idx="581">
                  <c:v>46.0</c:v>
                </c:pt>
                <c:pt idx="582">
                  <c:v>46.0</c:v>
                </c:pt>
                <c:pt idx="583">
                  <c:v>46.0</c:v>
                </c:pt>
                <c:pt idx="584">
                  <c:v>46.0</c:v>
                </c:pt>
                <c:pt idx="585">
                  <c:v>46.0</c:v>
                </c:pt>
                <c:pt idx="586">
                  <c:v>46.0</c:v>
                </c:pt>
                <c:pt idx="587">
                  <c:v>46.0</c:v>
                </c:pt>
                <c:pt idx="588">
                  <c:v>46.0</c:v>
                </c:pt>
                <c:pt idx="589">
                  <c:v>46.0</c:v>
                </c:pt>
                <c:pt idx="590">
                  <c:v>45.0</c:v>
                </c:pt>
                <c:pt idx="591">
                  <c:v>45.0</c:v>
                </c:pt>
                <c:pt idx="592">
                  <c:v>45.0</c:v>
                </c:pt>
                <c:pt idx="593">
                  <c:v>45.0</c:v>
                </c:pt>
                <c:pt idx="594">
                  <c:v>45.0</c:v>
                </c:pt>
                <c:pt idx="595">
                  <c:v>45.0</c:v>
                </c:pt>
                <c:pt idx="596">
                  <c:v>45.0</c:v>
                </c:pt>
                <c:pt idx="597">
                  <c:v>45.0</c:v>
                </c:pt>
                <c:pt idx="598">
                  <c:v>45.0</c:v>
                </c:pt>
                <c:pt idx="599">
                  <c:v>45.0</c:v>
                </c:pt>
                <c:pt idx="600">
                  <c:v>45.0</c:v>
                </c:pt>
                <c:pt idx="601">
                  <c:v>45.0</c:v>
                </c:pt>
                <c:pt idx="602">
                  <c:v>45.0</c:v>
                </c:pt>
                <c:pt idx="603">
                  <c:v>45.0</c:v>
                </c:pt>
                <c:pt idx="604">
                  <c:v>45.0</c:v>
                </c:pt>
                <c:pt idx="605">
                  <c:v>45.0</c:v>
                </c:pt>
                <c:pt idx="606">
                  <c:v>45.0</c:v>
                </c:pt>
                <c:pt idx="607">
                  <c:v>45.0</c:v>
                </c:pt>
                <c:pt idx="608">
                  <c:v>45.0</c:v>
                </c:pt>
                <c:pt idx="609">
                  <c:v>45.0</c:v>
                </c:pt>
                <c:pt idx="610">
                  <c:v>45.0</c:v>
                </c:pt>
                <c:pt idx="611">
                  <c:v>45.0</c:v>
                </c:pt>
                <c:pt idx="612">
                  <c:v>45.0</c:v>
                </c:pt>
                <c:pt idx="613">
                  <c:v>45.0</c:v>
                </c:pt>
                <c:pt idx="614">
                  <c:v>45.0</c:v>
                </c:pt>
                <c:pt idx="615">
                  <c:v>45.0</c:v>
                </c:pt>
                <c:pt idx="616">
                  <c:v>44.0</c:v>
                </c:pt>
                <c:pt idx="617">
                  <c:v>44.0</c:v>
                </c:pt>
                <c:pt idx="618">
                  <c:v>44.0</c:v>
                </c:pt>
                <c:pt idx="619">
                  <c:v>44.0</c:v>
                </c:pt>
                <c:pt idx="620">
                  <c:v>44.0</c:v>
                </c:pt>
                <c:pt idx="621">
                  <c:v>44.0</c:v>
                </c:pt>
                <c:pt idx="622">
                  <c:v>44.0</c:v>
                </c:pt>
                <c:pt idx="623">
                  <c:v>44.0</c:v>
                </c:pt>
                <c:pt idx="624">
                  <c:v>44.0</c:v>
                </c:pt>
                <c:pt idx="625">
                  <c:v>44.0</c:v>
                </c:pt>
                <c:pt idx="626">
                  <c:v>44.0</c:v>
                </c:pt>
                <c:pt idx="627">
                  <c:v>44.0</c:v>
                </c:pt>
                <c:pt idx="628">
                  <c:v>44.0</c:v>
                </c:pt>
                <c:pt idx="629">
                  <c:v>44.0</c:v>
                </c:pt>
                <c:pt idx="630">
                  <c:v>44.0</c:v>
                </c:pt>
                <c:pt idx="631">
                  <c:v>43.0</c:v>
                </c:pt>
                <c:pt idx="632">
                  <c:v>43.0</c:v>
                </c:pt>
                <c:pt idx="633">
                  <c:v>43.0</c:v>
                </c:pt>
                <c:pt idx="634">
                  <c:v>43.0</c:v>
                </c:pt>
                <c:pt idx="635">
                  <c:v>43.0</c:v>
                </c:pt>
                <c:pt idx="636">
                  <c:v>43.0</c:v>
                </c:pt>
                <c:pt idx="637">
                  <c:v>43.0</c:v>
                </c:pt>
                <c:pt idx="638">
                  <c:v>43.0</c:v>
                </c:pt>
                <c:pt idx="639">
                  <c:v>43.0</c:v>
                </c:pt>
                <c:pt idx="640">
                  <c:v>43.0</c:v>
                </c:pt>
                <c:pt idx="641">
                  <c:v>43.0</c:v>
                </c:pt>
                <c:pt idx="642">
                  <c:v>43.0</c:v>
                </c:pt>
                <c:pt idx="643">
                  <c:v>43.0</c:v>
                </c:pt>
                <c:pt idx="644">
                  <c:v>43.0</c:v>
                </c:pt>
                <c:pt idx="645">
                  <c:v>43.0</c:v>
                </c:pt>
                <c:pt idx="646">
                  <c:v>43.0</c:v>
                </c:pt>
                <c:pt idx="647">
                  <c:v>43.0</c:v>
                </c:pt>
                <c:pt idx="648">
                  <c:v>43.0</c:v>
                </c:pt>
                <c:pt idx="649">
                  <c:v>43.0</c:v>
                </c:pt>
                <c:pt idx="650">
                  <c:v>43.0</c:v>
                </c:pt>
                <c:pt idx="651">
                  <c:v>43.0</c:v>
                </c:pt>
                <c:pt idx="652">
                  <c:v>43.0</c:v>
                </c:pt>
                <c:pt idx="653">
                  <c:v>43.0</c:v>
                </c:pt>
                <c:pt idx="654">
                  <c:v>43.0</c:v>
                </c:pt>
                <c:pt idx="655">
                  <c:v>43.0</c:v>
                </c:pt>
                <c:pt idx="656">
                  <c:v>42.0</c:v>
                </c:pt>
                <c:pt idx="657">
                  <c:v>42.0</c:v>
                </c:pt>
                <c:pt idx="658">
                  <c:v>42.0</c:v>
                </c:pt>
                <c:pt idx="659">
                  <c:v>42.0</c:v>
                </c:pt>
                <c:pt idx="660">
                  <c:v>42.0</c:v>
                </c:pt>
                <c:pt idx="661">
                  <c:v>42.0</c:v>
                </c:pt>
                <c:pt idx="662">
                  <c:v>42.0</c:v>
                </c:pt>
                <c:pt idx="663">
                  <c:v>42.0</c:v>
                </c:pt>
                <c:pt idx="664">
                  <c:v>42.0</c:v>
                </c:pt>
                <c:pt idx="665">
                  <c:v>42.0</c:v>
                </c:pt>
                <c:pt idx="666">
                  <c:v>42.0</c:v>
                </c:pt>
                <c:pt idx="667">
                  <c:v>42.0</c:v>
                </c:pt>
                <c:pt idx="668">
                  <c:v>42.0</c:v>
                </c:pt>
                <c:pt idx="669">
                  <c:v>42.0</c:v>
                </c:pt>
                <c:pt idx="670">
                  <c:v>42.0</c:v>
                </c:pt>
                <c:pt idx="671">
                  <c:v>42.0</c:v>
                </c:pt>
                <c:pt idx="672">
                  <c:v>42.0</c:v>
                </c:pt>
                <c:pt idx="673">
                  <c:v>42.0</c:v>
                </c:pt>
                <c:pt idx="674">
                  <c:v>42.0</c:v>
                </c:pt>
                <c:pt idx="675">
                  <c:v>42.0</c:v>
                </c:pt>
                <c:pt idx="676">
                  <c:v>42.0</c:v>
                </c:pt>
                <c:pt idx="677">
                  <c:v>42.0</c:v>
                </c:pt>
                <c:pt idx="678">
                  <c:v>42.0</c:v>
                </c:pt>
                <c:pt idx="679">
                  <c:v>42.0</c:v>
                </c:pt>
                <c:pt idx="680">
                  <c:v>42.0</c:v>
                </c:pt>
                <c:pt idx="681">
                  <c:v>42.0</c:v>
                </c:pt>
                <c:pt idx="682">
                  <c:v>42.0</c:v>
                </c:pt>
                <c:pt idx="683">
                  <c:v>42.0</c:v>
                </c:pt>
                <c:pt idx="684">
                  <c:v>42.0</c:v>
                </c:pt>
                <c:pt idx="685">
                  <c:v>42.0</c:v>
                </c:pt>
                <c:pt idx="686">
                  <c:v>42.0</c:v>
                </c:pt>
                <c:pt idx="687">
                  <c:v>41.0</c:v>
                </c:pt>
                <c:pt idx="688">
                  <c:v>41.0</c:v>
                </c:pt>
                <c:pt idx="689">
                  <c:v>41.0</c:v>
                </c:pt>
                <c:pt idx="690">
                  <c:v>41.0</c:v>
                </c:pt>
                <c:pt idx="691">
                  <c:v>41.0</c:v>
                </c:pt>
                <c:pt idx="692">
                  <c:v>41.0</c:v>
                </c:pt>
                <c:pt idx="693">
                  <c:v>41.0</c:v>
                </c:pt>
                <c:pt idx="694">
                  <c:v>41.0</c:v>
                </c:pt>
                <c:pt idx="695">
                  <c:v>41.0</c:v>
                </c:pt>
                <c:pt idx="696">
                  <c:v>41.0</c:v>
                </c:pt>
                <c:pt idx="697">
                  <c:v>41.0</c:v>
                </c:pt>
                <c:pt idx="698">
                  <c:v>41.0</c:v>
                </c:pt>
                <c:pt idx="699">
                  <c:v>41.0</c:v>
                </c:pt>
                <c:pt idx="700">
                  <c:v>41.0</c:v>
                </c:pt>
                <c:pt idx="701">
                  <c:v>41.0</c:v>
                </c:pt>
                <c:pt idx="702">
                  <c:v>41.0</c:v>
                </c:pt>
                <c:pt idx="703">
                  <c:v>41.0</c:v>
                </c:pt>
                <c:pt idx="704">
                  <c:v>41.0</c:v>
                </c:pt>
                <c:pt idx="705">
                  <c:v>41.0</c:v>
                </c:pt>
                <c:pt idx="706">
                  <c:v>41.0</c:v>
                </c:pt>
                <c:pt idx="707">
                  <c:v>41.0</c:v>
                </c:pt>
                <c:pt idx="708">
                  <c:v>41.0</c:v>
                </c:pt>
                <c:pt idx="709">
                  <c:v>41.0</c:v>
                </c:pt>
                <c:pt idx="710">
                  <c:v>41.0</c:v>
                </c:pt>
                <c:pt idx="711">
                  <c:v>40.0</c:v>
                </c:pt>
                <c:pt idx="712">
                  <c:v>40.0</c:v>
                </c:pt>
                <c:pt idx="713">
                  <c:v>40.0</c:v>
                </c:pt>
                <c:pt idx="714">
                  <c:v>40.0</c:v>
                </c:pt>
                <c:pt idx="715">
                  <c:v>40.0</c:v>
                </c:pt>
                <c:pt idx="716">
                  <c:v>40.0</c:v>
                </c:pt>
                <c:pt idx="717">
                  <c:v>40.0</c:v>
                </c:pt>
                <c:pt idx="718">
                  <c:v>40.0</c:v>
                </c:pt>
                <c:pt idx="719">
                  <c:v>40.0</c:v>
                </c:pt>
                <c:pt idx="720">
                  <c:v>40.0</c:v>
                </c:pt>
                <c:pt idx="721">
                  <c:v>40.0</c:v>
                </c:pt>
                <c:pt idx="722">
                  <c:v>40.0</c:v>
                </c:pt>
                <c:pt idx="723">
                  <c:v>40.0</c:v>
                </c:pt>
                <c:pt idx="724">
                  <c:v>40.0</c:v>
                </c:pt>
                <c:pt idx="725">
                  <c:v>40.0</c:v>
                </c:pt>
                <c:pt idx="726">
                  <c:v>40.0</c:v>
                </c:pt>
                <c:pt idx="727">
                  <c:v>40.0</c:v>
                </c:pt>
                <c:pt idx="728">
                  <c:v>40.0</c:v>
                </c:pt>
                <c:pt idx="729">
                  <c:v>40.0</c:v>
                </c:pt>
                <c:pt idx="730">
                  <c:v>40.0</c:v>
                </c:pt>
                <c:pt idx="731">
                  <c:v>40.0</c:v>
                </c:pt>
                <c:pt idx="732">
                  <c:v>40.0</c:v>
                </c:pt>
                <c:pt idx="733">
                  <c:v>40.0</c:v>
                </c:pt>
                <c:pt idx="734">
                  <c:v>40.0</c:v>
                </c:pt>
                <c:pt idx="735">
                  <c:v>40.0</c:v>
                </c:pt>
                <c:pt idx="736">
                  <c:v>40.0</c:v>
                </c:pt>
                <c:pt idx="737">
                  <c:v>39.0</c:v>
                </c:pt>
                <c:pt idx="738">
                  <c:v>39.0</c:v>
                </c:pt>
                <c:pt idx="739">
                  <c:v>39.0</c:v>
                </c:pt>
                <c:pt idx="740">
                  <c:v>39.0</c:v>
                </c:pt>
                <c:pt idx="741">
                  <c:v>39.0</c:v>
                </c:pt>
                <c:pt idx="742">
                  <c:v>39.0</c:v>
                </c:pt>
                <c:pt idx="743">
                  <c:v>39.0</c:v>
                </c:pt>
                <c:pt idx="744">
                  <c:v>39.0</c:v>
                </c:pt>
                <c:pt idx="745">
                  <c:v>39.0</c:v>
                </c:pt>
                <c:pt idx="746">
                  <c:v>39.0</c:v>
                </c:pt>
                <c:pt idx="747">
                  <c:v>39.0</c:v>
                </c:pt>
                <c:pt idx="748">
                  <c:v>39.0</c:v>
                </c:pt>
                <c:pt idx="749">
                  <c:v>39.0</c:v>
                </c:pt>
                <c:pt idx="750">
                  <c:v>39.0</c:v>
                </c:pt>
                <c:pt idx="751">
                  <c:v>39.0</c:v>
                </c:pt>
                <c:pt idx="752">
                  <c:v>39.0</c:v>
                </c:pt>
                <c:pt idx="753">
                  <c:v>39.0</c:v>
                </c:pt>
                <c:pt idx="754">
                  <c:v>39.0</c:v>
                </c:pt>
                <c:pt idx="755">
                  <c:v>39.0</c:v>
                </c:pt>
                <c:pt idx="756">
                  <c:v>39.0</c:v>
                </c:pt>
                <c:pt idx="757">
                  <c:v>39.0</c:v>
                </c:pt>
                <c:pt idx="758">
                  <c:v>39.0</c:v>
                </c:pt>
                <c:pt idx="759">
                  <c:v>38.0</c:v>
                </c:pt>
                <c:pt idx="760">
                  <c:v>38.0</c:v>
                </c:pt>
                <c:pt idx="761">
                  <c:v>38.0</c:v>
                </c:pt>
                <c:pt idx="762">
                  <c:v>38.0</c:v>
                </c:pt>
                <c:pt idx="763">
                  <c:v>38.0</c:v>
                </c:pt>
                <c:pt idx="764">
                  <c:v>38.0</c:v>
                </c:pt>
                <c:pt idx="765">
                  <c:v>38.0</c:v>
                </c:pt>
                <c:pt idx="766">
                  <c:v>38.0</c:v>
                </c:pt>
                <c:pt idx="767">
                  <c:v>38.0</c:v>
                </c:pt>
                <c:pt idx="768">
                  <c:v>38.0</c:v>
                </c:pt>
                <c:pt idx="769">
                  <c:v>38.0</c:v>
                </c:pt>
                <c:pt idx="770">
                  <c:v>38.0</c:v>
                </c:pt>
                <c:pt idx="771">
                  <c:v>38.0</c:v>
                </c:pt>
                <c:pt idx="772">
                  <c:v>38.0</c:v>
                </c:pt>
                <c:pt idx="773">
                  <c:v>38.0</c:v>
                </c:pt>
                <c:pt idx="774">
                  <c:v>38.0</c:v>
                </c:pt>
                <c:pt idx="775">
                  <c:v>38.0</c:v>
                </c:pt>
                <c:pt idx="776">
                  <c:v>38.0</c:v>
                </c:pt>
                <c:pt idx="777">
                  <c:v>38.0</c:v>
                </c:pt>
                <c:pt idx="778">
                  <c:v>38.0</c:v>
                </c:pt>
                <c:pt idx="779">
                  <c:v>38.0</c:v>
                </c:pt>
                <c:pt idx="780">
                  <c:v>38.0</c:v>
                </c:pt>
                <c:pt idx="781">
                  <c:v>38.0</c:v>
                </c:pt>
                <c:pt idx="782">
                  <c:v>38.0</c:v>
                </c:pt>
                <c:pt idx="783">
                  <c:v>38.0</c:v>
                </c:pt>
                <c:pt idx="784">
                  <c:v>38.0</c:v>
                </c:pt>
                <c:pt idx="785">
                  <c:v>38.0</c:v>
                </c:pt>
                <c:pt idx="786">
                  <c:v>37.0</c:v>
                </c:pt>
                <c:pt idx="787">
                  <c:v>37.0</c:v>
                </c:pt>
                <c:pt idx="788">
                  <c:v>37.0</c:v>
                </c:pt>
                <c:pt idx="789">
                  <c:v>37.0</c:v>
                </c:pt>
                <c:pt idx="790">
                  <c:v>37.0</c:v>
                </c:pt>
                <c:pt idx="791">
                  <c:v>37.0</c:v>
                </c:pt>
                <c:pt idx="792">
                  <c:v>37.0</c:v>
                </c:pt>
                <c:pt idx="793">
                  <c:v>37.0</c:v>
                </c:pt>
                <c:pt idx="794">
                  <c:v>37.0</c:v>
                </c:pt>
                <c:pt idx="795">
                  <c:v>37.0</c:v>
                </c:pt>
                <c:pt idx="796">
                  <c:v>37.0</c:v>
                </c:pt>
                <c:pt idx="797">
                  <c:v>37.0</c:v>
                </c:pt>
                <c:pt idx="798">
                  <c:v>37.0</c:v>
                </c:pt>
                <c:pt idx="799">
                  <c:v>37.0</c:v>
                </c:pt>
                <c:pt idx="800">
                  <c:v>37.0</c:v>
                </c:pt>
                <c:pt idx="801">
                  <c:v>37.0</c:v>
                </c:pt>
                <c:pt idx="802">
                  <c:v>37.0</c:v>
                </c:pt>
                <c:pt idx="803">
                  <c:v>37.0</c:v>
                </c:pt>
                <c:pt idx="804">
                  <c:v>37.0</c:v>
                </c:pt>
                <c:pt idx="805">
                  <c:v>36.0</c:v>
                </c:pt>
                <c:pt idx="806">
                  <c:v>36.0</c:v>
                </c:pt>
                <c:pt idx="807">
                  <c:v>36.0</c:v>
                </c:pt>
                <c:pt idx="808">
                  <c:v>36.0</c:v>
                </c:pt>
                <c:pt idx="809">
                  <c:v>36.0</c:v>
                </c:pt>
                <c:pt idx="810">
                  <c:v>36.0</c:v>
                </c:pt>
                <c:pt idx="811">
                  <c:v>36.0</c:v>
                </c:pt>
                <c:pt idx="812">
                  <c:v>36.0</c:v>
                </c:pt>
                <c:pt idx="813">
                  <c:v>36.0</c:v>
                </c:pt>
                <c:pt idx="814">
                  <c:v>36.0</c:v>
                </c:pt>
                <c:pt idx="815">
                  <c:v>36.0</c:v>
                </c:pt>
                <c:pt idx="816">
                  <c:v>36.0</c:v>
                </c:pt>
                <c:pt idx="817">
                  <c:v>36.0</c:v>
                </c:pt>
                <c:pt idx="818">
                  <c:v>36.0</c:v>
                </c:pt>
                <c:pt idx="819">
                  <c:v>36.0</c:v>
                </c:pt>
                <c:pt idx="820">
                  <c:v>36.0</c:v>
                </c:pt>
                <c:pt idx="821">
                  <c:v>36.0</c:v>
                </c:pt>
                <c:pt idx="822">
                  <c:v>36.0</c:v>
                </c:pt>
                <c:pt idx="823">
                  <c:v>36.0</c:v>
                </c:pt>
                <c:pt idx="824">
                  <c:v>36.0</c:v>
                </c:pt>
                <c:pt idx="825">
                  <c:v>35.0</c:v>
                </c:pt>
                <c:pt idx="826">
                  <c:v>35.0</c:v>
                </c:pt>
                <c:pt idx="827">
                  <c:v>35.0</c:v>
                </c:pt>
                <c:pt idx="828">
                  <c:v>35.0</c:v>
                </c:pt>
                <c:pt idx="829">
                  <c:v>35.0</c:v>
                </c:pt>
                <c:pt idx="830">
                  <c:v>35.0</c:v>
                </c:pt>
                <c:pt idx="831">
                  <c:v>35.0</c:v>
                </c:pt>
                <c:pt idx="832">
                  <c:v>35.0</c:v>
                </c:pt>
                <c:pt idx="833">
                  <c:v>35.0</c:v>
                </c:pt>
                <c:pt idx="834">
                  <c:v>35.0</c:v>
                </c:pt>
                <c:pt idx="835">
                  <c:v>35.0</c:v>
                </c:pt>
                <c:pt idx="836">
                  <c:v>35.0</c:v>
                </c:pt>
                <c:pt idx="837">
                  <c:v>35.0</c:v>
                </c:pt>
                <c:pt idx="838">
                  <c:v>35.0</c:v>
                </c:pt>
                <c:pt idx="839">
                  <c:v>35.0</c:v>
                </c:pt>
                <c:pt idx="840">
                  <c:v>35.0</c:v>
                </c:pt>
                <c:pt idx="841">
                  <c:v>34.0</c:v>
                </c:pt>
                <c:pt idx="842">
                  <c:v>34.0</c:v>
                </c:pt>
                <c:pt idx="843">
                  <c:v>34.0</c:v>
                </c:pt>
                <c:pt idx="844">
                  <c:v>34.0</c:v>
                </c:pt>
                <c:pt idx="845">
                  <c:v>34.0</c:v>
                </c:pt>
                <c:pt idx="846">
                  <c:v>34.0</c:v>
                </c:pt>
                <c:pt idx="847">
                  <c:v>34.0</c:v>
                </c:pt>
                <c:pt idx="848">
                  <c:v>34.0</c:v>
                </c:pt>
                <c:pt idx="849">
                  <c:v>34.0</c:v>
                </c:pt>
                <c:pt idx="850">
                  <c:v>34.0</c:v>
                </c:pt>
                <c:pt idx="851">
                  <c:v>34.0</c:v>
                </c:pt>
                <c:pt idx="852">
                  <c:v>34.0</c:v>
                </c:pt>
                <c:pt idx="853">
                  <c:v>33.0</c:v>
                </c:pt>
                <c:pt idx="854">
                  <c:v>33.0</c:v>
                </c:pt>
                <c:pt idx="855">
                  <c:v>33.0</c:v>
                </c:pt>
                <c:pt idx="856">
                  <c:v>33.0</c:v>
                </c:pt>
                <c:pt idx="857">
                  <c:v>33.0</c:v>
                </c:pt>
                <c:pt idx="858">
                  <c:v>33.0</c:v>
                </c:pt>
                <c:pt idx="859">
                  <c:v>33.0</c:v>
                </c:pt>
                <c:pt idx="860">
                  <c:v>33.0</c:v>
                </c:pt>
                <c:pt idx="861">
                  <c:v>33.0</c:v>
                </c:pt>
                <c:pt idx="862">
                  <c:v>33.0</c:v>
                </c:pt>
                <c:pt idx="863">
                  <c:v>33.0</c:v>
                </c:pt>
                <c:pt idx="864">
                  <c:v>33.0</c:v>
                </c:pt>
                <c:pt idx="865">
                  <c:v>32.0</c:v>
                </c:pt>
                <c:pt idx="866">
                  <c:v>32.0</c:v>
                </c:pt>
                <c:pt idx="867">
                  <c:v>32.0</c:v>
                </c:pt>
                <c:pt idx="868">
                  <c:v>32.0</c:v>
                </c:pt>
                <c:pt idx="869">
                  <c:v>32.0</c:v>
                </c:pt>
                <c:pt idx="870">
                  <c:v>32.0</c:v>
                </c:pt>
                <c:pt idx="871">
                  <c:v>32.0</c:v>
                </c:pt>
                <c:pt idx="872">
                  <c:v>32.0</c:v>
                </c:pt>
                <c:pt idx="873">
                  <c:v>32.0</c:v>
                </c:pt>
                <c:pt idx="874">
                  <c:v>32.0</c:v>
                </c:pt>
                <c:pt idx="875">
                  <c:v>32.0</c:v>
                </c:pt>
                <c:pt idx="876">
                  <c:v>32.0</c:v>
                </c:pt>
                <c:pt idx="877">
                  <c:v>32.0</c:v>
                </c:pt>
                <c:pt idx="878">
                  <c:v>31.0</c:v>
                </c:pt>
                <c:pt idx="879">
                  <c:v>31.0</c:v>
                </c:pt>
                <c:pt idx="880">
                  <c:v>31.0</c:v>
                </c:pt>
                <c:pt idx="881">
                  <c:v>31.0</c:v>
                </c:pt>
                <c:pt idx="882">
                  <c:v>31.0</c:v>
                </c:pt>
                <c:pt idx="883">
                  <c:v>31.0</c:v>
                </c:pt>
                <c:pt idx="884">
                  <c:v>31.0</c:v>
                </c:pt>
                <c:pt idx="885">
                  <c:v>31.0</c:v>
                </c:pt>
                <c:pt idx="886">
                  <c:v>31.0</c:v>
                </c:pt>
                <c:pt idx="887">
                  <c:v>31.0</c:v>
                </c:pt>
                <c:pt idx="888">
                  <c:v>31.0</c:v>
                </c:pt>
                <c:pt idx="889">
                  <c:v>31.0</c:v>
                </c:pt>
                <c:pt idx="890">
                  <c:v>30.0</c:v>
                </c:pt>
                <c:pt idx="891">
                  <c:v>30.0</c:v>
                </c:pt>
                <c:pt idx="892">
                  <c:v>30.0</c:v>
                </c:pt>
                <c:pt idx="893">
                  <c:v>30.0</c:v>
                </c:pt>
                <c:pt idx="894">
                  <c:v>30.0</c:v>
                </c:pt>
                <c:pt idx="895">
                  <c:v>30.0</c:v>
                </c:pt>
                <c:pt idx="896">
                  <c:v>30.0</c:v>
                </c:pt>
                <c:pt idx="897">
                  <c:v>30.0</c:v>
                </c:pt>
                <c:pt idx="898">
                  <c:v>30.0</c:v>
                </c:pt>
                <c:pt idx="899">
                  <c:v>30.0</c:v>
                </c:pt>
                <c:pt idx="900">
                  <c:v>30.0</c:v>
                </c:pt>
                <c:pt idx="901">
                  <c:v>30.0</c:v>
                </c:pt>
                <c:pt idx="902">
                  <c:v>30.0</c:v>
                </c:pt>
                <c:pt idx="903">
                  <c:v>30.0</c:v>
                </c:pt>
                <c:pt idx="904">
                  <c:v>29.0</c:v>
                </c:pt>
                <c:pt idx="905">
                  <c:v>29.0</c:v>
                </c:pt>
                <c:pt idx="906">
                  <c:v>29.0</c:v>
                </c:pt>
                <c:pt idx="907">
                  <c:v>29.0</c:v>
                </c:pt>
                <c:pt idx="908">
                  <c:v>29.0</c:v>
                </c:pt>
                <c:pt idx="909">
                  <c:v>29.0</c:v>
                </c:pt>
                <c:pt idx="910">
                  <c:v>29.0</c:v>
                </c:pt>
                <c:pt idx="911">
                  <c:v>29.0</c:v>
                </c:pt>
                <c:pt idx="912">
                  <c:v>29.0</c:v>
                </c:pt>
                <c:pt idx="913">
                  <c:v>29.0</c:v>
                </c:pt>
                <c:pt idx="914">
                  <c:v>29.0</c:v>
                </c:pt>
                <c:pt idx="915">
                  <c:v>28.0</c:v>
                </c:pt>
                <c:pt idx="916">
                  <c:v>28.0</c:v>
                </c:pt>
                <c:pt idx="917">
                  <c:v>28.0</c:v>
                </c:pt>
                <c:pt idx="918">
                  <c:v>28.0</c:v>
                </c:pt>
                <c:pt idx="919">
                  <c:v>28.0</c:v>
                </c:pt>
                <c:pt idx="920">
                  <c:v>28.0</c:v>
                </c:pt>
                <c:pt idx="921">
                  <c:v>28.0</c:v>
                </c:pt>
                <c:pt idx="922">
                  <c:v>28.0</c:v>
                </c:pt>
                <c:pt idx="923">
                  <c:v>28.0</c:v>
                </c:pt>
                <c:pt idx="924">
                  <c:v>28.0</c:v>
                </c:pt>
                <c:pt idx="925">
                  <c:v>27.0</c:v>
                </c:pt>
                <c:pt idx="926">
                  <c:v>27.0</c:v>
                </c:pt>
                <c:pt idx="927">
                  <c:v>27.0</c:v>
                </c:pt>
                <c:pt idx="928">
                  <c:v>27.0</c:v>
                </c:pt>
                <c:pt idx="929">
                  <c:v>27.0</c:v>
                </c:pt>
                <c:pt idx="930">
                  <c:v>27.0</c:v>
                </c:pt>
                <c:pt idx="931">
                  <c:v>26.0</c:v>
                </c:pt>
                <c:pt idx="932">
                  <c:v>26.0</c:v>
                </c:pt>
                <c:pt idx="933">
                  <c:v>26.0</c:v>
                </c:pt>
                <c:pt idx="934">
                  <c:v>26.0</c:v>
                </c:pt>
                <c:pt idx="935">
                  <c:v>26.0</c:v>
                </c:pt>
                <c:pt idx="936">
                  <c:v>26.0</c:v>
                </c:pt>
                <c:pt idx="937">
                  <c:v>25.0</c:v>
                </c:pt>
                <c:pt idx="938">
                  <c:v>25.0</c:v>
                </c:pt>
                <c:pt idx="939">
                  <c:v>25.0</c:v>
                </c:pt>
                <c:pt idx="940">
                  <c:v>25.0</c:v>
                </c:pt>
                <c:pt idx="941">
                  <c:v>25.0</c:v>
                </c:pt>
                <c:pt idx="942">
                  <c:v>25.0</c:v>
                </c:pt>
                <c:pt idx="943">
                  <c:v>25.0</c:v>
                </c:pt>
                <c:pt idx="944">
                  <c:v>25.0</c:v>
                </c:pt>
                <c:pt idx="945">
                  <c:v>24.0</c:v>
                </c:pt>
                <c:pt idx="946">
                  <c:v>24.0</c:v>
                </c:pt>
                <c:pt idx="947">
                  <c:v>24.0</c:v>
                </c:pt>
                <c:pt idx="948">
                  <c:v>24.0</c:v>
                </c:pt>
                <c:pt idx="949">
                  <c:v>24.0</c:v>
                </c:pt>
                <c:pt idx="950">
                  <c:v>24.0</c:v>
                </c:pt>
                <c:pt idx="951">
                  <c:v>24.0</c:v>
                </c:pt>
                <c:pt idx="952">
                  <c:v>24.0</c:v>
                </c:pt>
                <c:pt idx="953">
                  <c:v>23.0</c:v>
                </c:pt>
                <c:pt idx="954">
                  <c:v>23.0</c:v>
                </c:pt>
                <c:pt idx="955">
                  <c:v>23.0</c:v>
                </c:pt>
                <c:pt idx="956">
                  <c:v>23.0</c:v>
                </c:pt>
                <c:pt idx="957">
                  <c:v>23.0</c:v>
                </c:pt>
                <c:pt idx="958">
                  <c:v>23.0</c:v>
                </c:pt>
                <c:pt idx="959">
                  <c:v>23.0</c:v>
                </c:pt>
                <c:pt idx="960">
                  <c:v>22.0</c:v>
                </c:pt>
                <c:pt idx="961">
                  <c:v>22.0</c:v>
                </c:pt>
                <c:pt idx="962">
                  <c:v>22.0</c:v>
                </c:pt>
                <c:pt idx="963">
                  <c:v>22.0</c:v>
                </c:pt>
                <c:pt idx="964">
                  <c:v>22.0</c:v>
                </c:pt>
                <c:pt idx="965">
                  <c:v>22.0</c:v>
                </c:pt>
                <c:pt idx="966">
                  <c:v>21.0</c:v>
                </c:pt>
                <c:pt idx="967">
                  <c:v>21.0</c:v>
                </c:pt>
                <c:pt idx="968">
                  <c:v>21.0</c:v>
                </c:pt>
                <c:pt idx="969">
                  <c:v>21.0</c:v>
                </c:pt>
                <c:pt idx="970">
                  <c:v>21.0</c:v>
                </c:pt>
                <c:pt idx="971">
                  <c:v>20.0</c:v>
                </c:pt>
                <c:pt idx="972">
                  <c:v>20.0</c:v>
                </c:pt>
                <c:pt idx="973">
                  <c:v>19.0</c:v>
                </c:pt>
                <c:pt idx="974">
                  <c:v>19.0</c:v>
                </c:pt>
                <c:pt idx="975">
                  <c:v>19.0</c:v>
                </c:pt>
                <c:pt idx="976">
                  <c:v>19.0</c:v>
                </c:pt>
                <c:pt idx="977">
                  <c:v>19.0</c:v>
                </c:pt>
                <c:pt idx="978">
                  <c:v>17.0</c:v>
                </c:pt>
                <c:pt idx="979">
                  <c:v>17.0</c:v>
                </c:pt>
                <c:pt idx="980">
                  <c:v>17.0</c:v>
                </c:pt>
                <c:pt idx="981">
                  <c:v>15.0</c:v>
                </c:pt>
                <c:pt idx="982">
                  <c:v>15.0</c:v>
                </c:pt>
                <c:pt idx="983">
                  <c:v>15.0</c:v>
                </c:pt>
                <c:pt idx="984">
                  <c:v>15.0</c:v>
                </c:pt>
                <c:pt idx="985">
                  <c:v>14.0</c:v>
                </c:pt>
                <c:pt idx="986">
                  <c:v>14.0</c:v>
                </c:pt>
                <c:pt idx="987">
                  <c:v>14.0</c:v>
                </c:pt>
                <c:pt idx="988">
                  <c:v>13.0</c:v>
                </c:pt>
                <c:pt idx="989">
                  <c:v>13.0</c:v>
                </c:pt>
                <c:pt idx="990">
                  <c:v>11.0</c:v>
                </c:pt>
                <c:pt idx="991">
                  <c:v>9.5</c:v>
                </c:pt>
                <c:pt idx="992">
                  <c:v>9.0</c:v>
                </c:pt>
                <c:pt idx="993">
                  <c:v>7.6</c:v>
                </c:pt>
                <c:pt idx="994">
                  <c:v>6.6</c:v>
                </c:pt>
                <c:pt idx="995">
                  <c:v>4.3</c:v>
                </c:pt>
                <c:pt idx="996">
                  <c:v>1.8</c:v>
                </c:pt>
                <c:pt idx="997">
                  <c:v>1.3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3941096"/>
        <c:axId val="-2089675576"/>
      </c:scatterChart>
      <c:valAx>
        <c:axId val="-2093941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>
                    <a:latin typeface="Calibri"/>
                  </a:rPr>
                  <a:t>True</a:t>
                </a:r>
                <a:r>
                  <a:rPr lang="en-US" baseline="0" dirty="0">
                    <a:latin typeface="Calibri"/>
                  </a:rPr>
                  <a:t> score</a:t>
                </a:r>
                <a:endParaRPr lang="en-US" dirty="0">
                  <a:latin typeface="Calibri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89675576"/>
        <c:crosses val="autoZero"/>
        <c:crossBetween val="midCat"/>
        <c:majorUnit val="10.0"/>
      </c:valAx>
      <c:valAx>
        <c:axId val="-20896755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>
                    <a:latin typeface="Calibri"/>
                  </a:rPr>
                  <a:t>Observed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394109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hyperlink" Target="mailto:dylanwiliam@mac.com" TargetMode="Externa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2C3A4-4C1C-A84A-90D2-BFDB4EE6A47B}" type="datetimeFigureOut">
              <a:rPr lang="en-US" smtClean="0">
                <a:latin typeface="Calibri"/>
              </a:rPr>
              <a:t>6/19/15</a:t>
            </a:fld>
            <a:endParaRPr lang="en-US" dirty="0">
              <a:latin typeface="Calibri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74700" y="6343651"/>
            <a:ext cx="7950200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663" tIns="46038" rIns="93663" bIns="46038">
            <a:spAutoFit/>
          </a:bodyPr>
          <a:lstStyle/>
          <a:p>
            <a:pPr defTabSz="950913" eaLnBrk="0" hangingPunct="0">
              <a:tabLst>
                <a:tab pos="1435100" algn="l"/>
                <a:tab pos="3136900" algn="l"/>
                <a:tab pos="4749800" algn="l"/>
                <a:tab pos="6273800" algn="l"/>
              </a:tabLst>
            </a:pPr>
            <a:r>
              <a:rPr lang="en-GB" sz="1000" dirty="0">
                <a:latin typeface="Times New Roman" charset="0"/>
              </a:rPr>
              <a:t>© </a:t>
            </a:r>
            <a:r>
              <a:rPr lang="en-GB" sz="1000" dirty="0" smtClean="0">
                <a:latin typeface="Times New Roman" charset="0"/>
              </a:rPr>
              <a:t>2015 </a:t>
            </a:r>
            <a:r>
              <a:rPr lang="en-GB" sz="1000" dirty="0">
                <a:latin typeface="Times New Roman" charset="0"/>
              </a:rPr>
              <a:t>Dylan </a:t>
            </a:r>
            <a:r>
              <a:rPr lang="en-GB" sz="1000" dirty="0" smtClean="0">
                <a:latin typeface="Times New Roman" charset="0"/>
              </a:rPr>
              <a:t>Wiliam 	E: </a:t>
            </a:r>
            <a:r>
              <a:rPr lang="en-GB" sz="1000" dirty="0" smtClean="0">
                <a:latin typeface="Times New Roman" charset="0"/>
                <a:hlinkClick r:id="rId2"/>
              </a:rPr>
              <a:t>dylanwiliam@mac.com</a:t>
            </a:r>
            <a:r>
              <a:rPr lang="en-GB" sz="1000" dirty="0">
                <a:latin typeface="Times New Roman" charset="0"/>
              </a:rPr>
              <a:t> </a:t>
            </a:r>
            <a:r>
              <a:rPr lang="en-GB" sz="1000" dirty="0" smtClean="0">
                <a:latin typeface="Times New Roman" charset="0"/>
              </a:rPr>
              <a:t>	W: </a:t>
            </a:r>
            <a:r>
              <a:rPr lang="en-GB" sz="1000" dirty="0" err="1" smtClean="0">
                <a:latin typeface="Times New Roman" charset="0"/>
              </a:rPr>
              <a:t>www.dylanwiliam.org</a:t>
            </a:r>
            <a:r>
              <a:rPr lang="en-GB" sz="1000" dirty="0" smtClean="0">
                <a:latin typeface="Times New Roman" charset="0"/>
              </a:rPr>
              <a:t> 	T: (609) 910 1489 (US)	T: 020 8144 0055 (UK)</a:t>
            </a:r>
            <a:endParaRPr lang="en-GB" sz="10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8248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/>
              </a:defRPr>
            </a:lvl1pPr>
          </a:lstStyle>
          <a:p>
            <a:fld id="{957DA0C9-D11F-414A-B851-4220FC24B15F}" type="datetimeFigureOut">
              <a:rPr lang="en-US" smtClean="0"/>
              <a:pPr/>
              <a:t>6/19/15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/>
              </a:defRPr>
            </a:lvl1pPr>
          </a:lstStyle>
          <a:p>
            <a:fld id="{3E89E27A-ED90-C843-AE3C-CB6570AD89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7233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8625" y="598488"/>
            <a:ext cx="3208338" cy="2405062"/>
          </a:xfrm>
          <a:ln cap="flat"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alibri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383618" y="595342"/>
            <a:ext cx="8426370" cy="3777092"/>
          </a:xfrm>
        </p:spPr>
        <p:txBody>
          <a:bodyPr anchor="ctr">
            <a:normAutofit/>
          </a:bodyPr>
          <a:lstStyle>
            <a:lvl1pPr>
              <a:defRPr sz="4400" cap="none" baseline="0">
                <a:latin typeface="Calibri"/>
                <a:cs typeface="Calibri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51512" y="471382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2799CE-711A-FA44-BA4E-E463DA170A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A7252-6283-0043-95DE-9CBA704BC55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752766"/>
            <a:ext cx="8153400" cy="2209481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4266520"/>
            <a:ext cx="8153400" cy="2202577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91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2588" y="152400"/>
            <a:ext cx="8074212" cy="1066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B601A0-3688-4D07-8CC1-C676D4336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500" y="6184900"/>
            <a:ext cx="1079500" cy="673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5C50C641-66DE-184E-B016-D253D8CA36F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7179BD9-65CB-694A-A2D4-7B548DC60A5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10F0876-9936-0A4D-A655-DB5D8150D4A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081" y="6036346"/>
            <a:ext cx="1079500" cy="6731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GB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rgbClr val="000000"/>
                </a:solidFill>
                <a:latin typeface="Geneva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Geneva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19ABF79A-F4A3-5E49-A6CE-5B8CF779BC37}" type="slidenum">
              <a:rPr lang="en-GB" smtClean="0">
                <a:latin typeface="Calibri"/>
              </a:rPr>
              <a:pPr>
                <a:defRPr/>
              </a:pPr>
              <a:t>‹#›</a:t>
            </a:fld>
            <a:endParaRPr lang="en-GB" dirty="0">
              <a:latin typeface="Calibri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9ABF79A-F4A3-5E49-A6CE-5B8CF779BC3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10F0876-9936-0A4D-A655-DB5D8150D4A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081" y="6036346"/>
            <a:ext cx="10795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3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>
            <a:normAutofit/>
          </a:bodyPr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0E85CD4-01C3-DE45-A238-CA0781C7043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419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latin typeface="+mj-lt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A7252-6283-0043-95DE-9CBA704BC55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609600" y="1739900"/>
            <a:ext cx="2489200" cy="431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3"/>
          </p:nvPr>
        </p:nvSpPr>
        <p:spPr>
          <a:xfrm>
            <a:off x="3276600" y="1739900"/>
            <a:ext cx="2628900" cy="431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9"/>
          <p:cNvSpPr>
            <a:spLocks noGrp="1"/>
          </p:cNvSpPr>
          <p:nvPr>
            <p:ph sz="quarter" idx="14"/>
          </p:nvPr>
        </p:nvSpPr>
        <p:spPr>
          <a:xfrm>
            <a:off x="6121400" y="1739900"/>
            <a:ext cx="2628900" cy="431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4500" y="6184900"/>
            <a:ext cx="10795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85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Calibri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600" b="1">
                <a:solidFill>
                  <a:schemeClr val="tx1"/>
                </a:solidFill>
                <a:latin typeface="Calibri"/>
              </a:defRPr>
            </a:lvl1pPr>
          </a:lstStyle>
          <a:p>
            <a:pPr>
              <a:defRPr/>
            </a:pPr>
            <a:fld id="{0BCA7252-6283-0043-95DE-9CBA704BC55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7" r:id="rId5"/>
    <p:sldLayoutId id="2147483926" r:id="rId6"/>
    <p:sldLayoutId id="2147483929" r:id="rId7"/>
    <p:sldLayoutId id="2147483928" r:id="rId8"/>
    <p:sldLayoutId id="2147483931" r:id="rId9"/>
    <p:sldLayoutId id="2147483932" r:id="rId10"/>
    <p:sldLayoutId id="214748393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/>
          <a:ea typeface="+mn-ea"/>
          <a:cs typeface="Calibri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89002" y="1507068"/>
            <a:ext cx="8254998" cy="216849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cap="none" dirty="0" smtClean="0"/>
              <a:t>Life after </a:t>
            </a:r>
            <a:r>
              <a:rPr lang="en-US" sz="4800" cap="none" dirty="0" smtClean="0"/>
              <a:t>levels:</a:t>
            </a:r>
            <a:br>
              <a:rPr lang="en-US" sz="4800" cap="none" dirty="0" smtClean="0"/>
            </a:br>
            <a:r>
              <a:rPr lang="en-US" sz="4800" cap="none" dirty="0" smtClean="0"/>
              <a:t>Principled </a:t>
            </a:r>
            <a:r>
              <a:rPr lang="en-US" sz="4800" cap="none" dirty="0" smtClean="0"/>
              <a:t>assessment design</a:t>
            </a:r>
            <a:endParaRPr lang="en-GB" sz="4800" cap="none" dirty="0" smtClean="0">
              <a:latin typeface="Arial" charset="0"/>
            </a:endParaRP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85214" y="3126919"/>
            <a:ext cx="6907147" cy="22613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sz="3200" dirty="0" smtClean="0">
                <a:latin typeface="+mj-lt"/>
              </a:rPr>
              <a:t>Dylan Wiliam (@dylanwiliam)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85883" y="6170708"/>
            <a:ext cx="412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dirty="0"/>
              <a:t>www.dylanwiliam.net</a:t>
            </a:r>
          </a:p>
        </p:txBody>
      </p:sp>
    </p:spTree>
    <p:extLst>
      <p:ext uri="{BB962C8B-B14F-4D97-AF65-F5344CB8AC3E}">
        <p14:creationId xmlns:p14="http://schemas.microsoft.com/office/powerpoint/2010/main" val="11499090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stages in development: extrinsic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28152" cy="4838700"/>
          </a:xfrm>
        </p:spPr>
        <p:txBody>
          <a:bodyPr>
            <a:normAutofit/>
          </a:bodyPr>
          <a:lstStyle/>
          <a:p>
            <a:r>
              <a:rPr lang="en-US" dirty="0" smtClean="0"/>
              <a:t>Extrinsic: the need to inform decisions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ecision-driven data collection</a:t>
            </a:r>
            <a:endParaRPr lang="en-US" dirty="0"/>
          </a:p>
          <a:p>
            <a:pPr lvl="2"/>
            <a:r>
              <a:rPr lang="en-US" dirty="0" smtClean="0"/>
              <a:t>key transitions in learning (years, key stages)</a:t>
            </a:r>
          </a:p>
          <a:p>
            <a:pPr lvl="2"/>
            <a:r>
              <a:rPr lang="en-US" dirty="0" smtClean="0"/>
              <a:t>timely information for stakeholders</a:t>
            </a:r>
          </a:p>
          <a:p>
            <a:pPr lvl="2"/>
            <a:r>
              <a:rPr lang="en-US" dirty="0" smtClean="0"/>
              <a:t>monitoring student progress</a:t>
            </a:r>
          </a:p>
          <a:p>
            <a:pPr lvl="2"/>
            <a:r>
              <a:rPr lang="en-US" dirty="0" smtClean="0"/>
              <a:t>informing teaching and learning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942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Quality in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27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assessment?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assessment is a process for making inferences</a:t>
            </a:r>
          </a:p>
          <a:p>
            <a:r>
              <a:rPr lang="en-US" sz="2800" dirty="0" smtClean="0">
                <a:latin typeface="Calibri" charset="0"/>
              </a:rPr>
              <a:t>Key question: “Once you know the assessment outcome, what do you know?”</a:t>
            </a:r>
          </a:p>
          <a:p>
            <a:r>
              <a:rPr lang="en-US" dirty="0"/>
              <a:t>Evolution of the </a:t>
            </a:r>
            <a:r>
              <a:rPr lang="en-US" dirty="0" smtClean="0"/>
              <a:t>idea of validity</a:t>
            </a:r>
            <a:endParaRPr lang="en-US" dirty="0"/>
          </a:p>
          <a:p>
            <a:pPr lvl="1"/>
            <a:r>
              <a:rPr lang="en-US" dirty="0"/>
              <a:t>A property of a test</a:t>
            </a:r>
          </a:p>
          <a:p>
            <a:pPr lvl="1"/>
            <a:r>
              <a:rPr lang="en-US" dirty="0"/>
              <a:t>A property of students’ results on a test</a:t>
            </a:r>
          </a:p>
          <a:p>
            <a:pPr lvl="1"/>
            <a:r>
              <a:rPr lang="en-US" dirty="0"/>
              <a:t>A property of the inferences drawn on the basis of test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05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2D6238C2-C284-AD4D-8FB8-9663937FCA09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any test:</a:t>
            </a:r>
          </a:p>
          <a:p>
            <a:pPr lvl="1"/>
            <a:r>
              <a:rPr lang="en-US" dirty="0" smtClean="0"/>
              <a:t>some inferences are warranted</a:t>
            </a:r>
          </a:p>
          <a:p>
            <a:pPr lvl="1"/>
            <a:r>
              <a:rPr lang="en-US" dirty="0" smtClean="0"/>
              <a:t>some are not</a:t>
            </a:r>
          </a:p>
          <a:p>
            <a:r>
              <a:rPr lang="en-US" dirty="0" smtClean="0"/>
              <a:t>“One validates not a test but </a:t>
            </a:r>
            <a:r>
              <a:rPr lang="en-US" i="1" dirty="0" smtClean="0"/>
              <a:t>an interpretation of data arising from a specified procedure</a:t>
            </a:r>
            <a:r>
              <a:rPr lang="en-US" dirty="0" smtClean="0"/>
              <a:t>”(</a:t>
            </a:r>
            <a:r>
              <a:rPr lang="en-US" dirty="0" err="1" smtClean="0"/>
              <a:t>Cronbach</a:t>
            </a:r>
            <a:r>
              <a:rPr lang="en-US" dirty="0" smtClean="0"/>
              <a:t>, 1971; emphasis in original)</a:t>
            </a:r>
          </a:p>
          <a:p>
            <a:r>
              <a:rPr lang="en-US" dirty="0" smtClean="0"/>
              <a:t>Consequences</a:t>
            </a:r>
          </a:p>
          <a:p>
            <a:pPr lvl="1"/>
            <a:r>
              <a:rPr lang="en-US" dirty="0" smtClean="0"/>
              <a:t>No such thing as a valid (or indeed invalid) assessment</a:t>
            </a:r>
          </a:p>
          <a:p>
            <a:pPr lvl="1"/>
            <a:r>
              <a:rPr lang="en-US" dirty="0" smtClean="0"/>
              <a:t>No such thing as a biased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1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Threats to validity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86846E-9188-FB4F-9D38-7DDF07AAD224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4691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Construct-irrelevant variance</a:t>
            </a:r>
          </a:p>
          <a:p>
            <a:pPr lvl="1"/>
            <a:r>
              <a:rPr lang="en-US">
                <a:latin typeface="Calibri" charset="0"/>
              </a:rPr>
              <a:t>Systematic: good performance on the assessment requires abilities not related to the construct of interest</a:t>
            </a:r>
          </a:p>
          <a:p>
            <a:pPr lvl="1"/>
            <a:r>
              <a:rPr lang="en-US">
                <a:latin typeface="Calibri" charset="0"/>
              </a:rPr>
              <a:t>Random: good performance is related to chance factors, such as luck (effectively poor reliability)</a:t>
            </a:r>
          </a:p>
          <a:p>
            <a:r>
              <a:rPr lang="en-US">
                <a:latin typeface="Calibri" charset="0"/>
              </a:rPr>
              <a:t>Construct under-representation</a:t>
            </a:r>
          </a:p>
          <a:p>
            <a:pPr lvl="1"/>
            <a:r>
              <a:rPr lang="en-US">
                <a:latin typeface="Calibri" charset="0"/>
              </a:rPr>
              <a:t>Good performance on the assessment can be achieved without demonstrating all aspects of the construct of interest</a:t>
            </a:r>
          </a:p>
        </p:txBody>
      </p:sp>
    </p:spTree>
    <p:extLst>
      <p:ext uri="{BB962C8B-B14F-4D97-AF65-F5344CB8AC3E}">
        <p14:creationId xmlns:p14="http://schemas.microsoft.com/office/powerpoint/2010/main" val="1004118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reliability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5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standard error of measurement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2D6238C2-C284-AD4D-8FB8-9663937FCA09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Classical test theory:</a:t>
            </a:r>
          </a:p>
          <a:p>
            <a:pPr lvl="1"/>
            <a:r>
              <a:rPr lang="en-US" dirty="0" smtClean="0"/>
              <a:t>The score a student gets on any one occasion is what they “should” have got, plus or minus some error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“standard error of measurement” (SEM) is just the standard deviation of the errors, so, on any given testing occasion</a:t>
            </a:r>
          </a:p>
          <a:p>
            <a:pPr lvl="1"/>
            <a:r>
              <a:rPr lang="en-US" dirty="0" smtClean="0"/>
              <a:t>68% of students score within 1 SEM of their true score</a:t>
            </a:r>
          </a:p>
          <a:p>
            <a:pPr lvl="1"/>
            <a:r>
              <a:rPr lang="en-US" dirty="0" smtClean="0"/>
              <a:t>96% of students score within 2 SEM of their true score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0562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of reliability and error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 test with an average score of 50, and a standard deviation of 15: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581427"/>
              </p:ext>
            </p:extLst>
          </p:nvPr>
        </p:nvGraphicFramePr>
        <p:xfrm>
          <a:off x="1025138" y="2773954"/>
          <a:ext cx="696207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199"/>
                <a:gridCol w="51028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/>
                          <a:cs typeface="Calibri"/>
                        </a:rPr>
                        <a:t>Reliability</a:t>
                      </a:r>
                      <a:endParaRPr lang="en-US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/>
                          <a:cs typeface="Calibri"/>
                        </a:rPr>
                        <a:t>Standard error of measurement</a:t>
                      </a:r>
                      <a:endParaRPr lang="en-US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/>
                          <a:cs typeface="Calibri"/>
                        </a:rPr>
                        <a:t>0.70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8.2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/>
                          <a:cs typeface="Calibri"/>
                        </a:rPr>
                        <a:t>0.75</a:t>
                      </a:r>
                      <a:endParaRPr lang="en-US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7.5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/>
                          <a:cs typeface="Calibri"/>
                        </a:rPr>
                        <a:t>0.80</a:t>
                      </a:r>
                      <a:endParaRPr lang="en-US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6.7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/>
                          <a:cs typeface="Calibri"/>
                        </a:rPr>
                        <a:t>0.85</a:t>
                      </a:r>
                      <a:endParaRPr lang="en-US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5.8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/>
                          <a:cs typeface="Calibri"/>
                        </a:rPr>
                        <a:t>0.90</a:t>
                      </a:r>
                      <a:endParaRPr lang="en-US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4.7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/>
                          <a:cs typeface="Calibri"/>
                        </a:rPr>
                        <a:t>0.95</a:t>
                      </a:r>
                      <a:endParaRPr lang="en-US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3.4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871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Reliability: 0.75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2627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Reliability: 0.80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162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assumptions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403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assessment system should be designed to assess the school’s curriculum rather than having to design the curriculum to fit the school’s assessment system.</a:t>
            </a:r>
          </a:p>
          <a:p>
            <a:r>
              <a:rPr lang="en-US" dirty="0" smtClean="0"/>
              <a:t>Since each school’s curriculum should be designed to meet local needs, there cannot be a one-size-fits-all assessment system—each school’s assessment system will be different.</a:t>
            </a:r>
          </a:p>
          <a:p>
            <a:r>
              <a:rPr lang="en-US" dirty="0" smtClean="0"/>
              <a:t>There are, however, a number of principles that should govern the design of assessment systems, and</a:t>
            </a:r>
          </a:p>
          <a:p>
            <a:r>
              <a:rPr lang="en-US" dirty="0" smtClean="0"/>
              <a:t>There is some </a:t>
            </a:r>
            <a:r>
              <a:rPr lang="en-US" i="1" dirty="0" smtClean="0"/>
              <a:t>science</a:t>
            </a:r>
            <a:r>
              <a:rPr lang="en-US" dirty="0" smtClean="0"/>
              <a:t> here—knowledge that people need in order to avoid doing things that are just wrong.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53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Reliability: 0.85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3920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Reliability: 0.90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4741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Reliability: 0.95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7894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Indicative reliabilities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>
                <a:latin typeface="+mj-lt"/>
              </a:rPr>
              <a:pPr>
                <a:defRPr/>
              </a:pPr>
              <a:t>23</a:t>
            </a:fld>
            <a:endParaRPr lang="en-GB" dirty="0">
              <a:latin typeface="+mj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197424397"/>
              </p:ext>
            </p:extLst>
          </p:nvPr>
        </p:nvGraphicFramePr>
        <p:xfrm>
          <a:off x="609600" y="1752600"/>
          <a:ext cx="81534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673"/>
                <a:gridCol w="2065577"/>
                <a:gridCol w="2000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Assessment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Reliability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SEM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AS Chemistry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0.92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4.2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AS Business studies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0.79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6.9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GCSE Psychology (Foundation</a:t>
                      </a:r>
                      <a:r>
                        <a:rPr lang="en-US" sz="2000" baseline="0" dirty="0" smtClean="0">
                          <a:latin typeface="+mj-lt"/>
                        </a:rPr>
                        <a:t> tier)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0.89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5.0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GCSE Psychology (Higher </a:t>
                      </a:r>
                      <a:r>
                        <a:rPr lang="en-US" sz="2000" baseline="0" dirty="0" smtClean="0">
                          <a:latin typeface="+mj-lt"/>
                        </a:rPr>
                        <a:t>tier)</a:t>
                      </a:r>
                      <a:endParaRPr lang="en-US" sz="20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0.92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4.2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The standard error of measurement for GCSE and A-level is usually at least plus or minus half a grade, and often substantially more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794760"/>
            <a:ext cx="266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chemeClr val="accent1"/>
                </a:solidFill>
                <a:latin typeface="+mj-lt"/>
              </a:rPr>
              <a:t>Ofqual</a:t>
            </a:r>
            <a:r>
              <a:rPr lang="en-US" sz="1800" dirty="0" smtClean="0">
                <a:solidFill>
                  <a:schemeClr val="accent1"/>
                </a:solidFill>
                <a:latin typeface="+mj-lt"/>
              </a:rPr>
              <a:t> (2014)</a:t>
            </a:r>
            <a:endParaRPr lang="en-US" sz="18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3289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what</a:t>
            </a:r>
            <a:br>
              <a:rPr lang="en-US" dirty="0" smtClean="0"/>
            </a:br>
            <a:r>
              <a:rPr lang="en-US" dirty="0" smtClean="0"/>
              <a:t>this</a:t>
            </a:r>
            <a:r>
              <a:rPr lang="en-US" dirty="0"/>
              <a:t> </a:t>
            </a:r>
            <a:r>
              <a:rPr lang="en-US" dirty="0" smtClean="0"/>
              <a:t>means in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7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dirty="0"/>
              <a:t>Using tests for </a:t>
            </a:r>
            <a:r>
              <a:rPr lang="en-GB" dirty="0" smtClean="0"/>
              <a:t>grouping students by ability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4656943"/>
              </p:ext>
            </p:extLst>
          </p:nvPr>
        </p:nvGraphicFramePr>
        <p:xfrm>
          <a:off x="612516" y="2463800"/>
          <a:ext cx="8153532" cy="3568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22"/>
                <a:gridCol w="1358922"/>
                <a:gridCol w="1358922"/>
                <a:gridCol w="1358922"/>
                <a:gridCol w="1358922"/>
                <a:gridCol w="1358922"/>
              </a:tblGrid>
              <a:tr h="594784">
                <a:tc>
                  <a:txBody>
                    <a:bodyPr/>
                    <a:lstStyle/>
                    <a:p>
                      <a:pPr algn="l" fontAlgn="ctr"/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should be in set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</a:tr>
              <a:tr h="594784">
                <a:tc>
                  <a:txBody>
                    <a:bodyPr/>
                    <a:lstStyle/>
                    <a:p>
                      <a:pPr algn="l" fontAlgn="ctr"/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set 1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set 2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set 3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set 4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>
                    <a:solidFill>
                      <a:schemeClr val="accent1"/>
                    </a:solidFill>
                  </a:tcPr>
                </a:tc>
              </a:tr>
              <a:tr h="594784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students placed in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+mj-lt"/>
                        </a:rPr>
                        <a:t>set 1</a:t>
                      </a:r>
                      <a:endParaRPr lang="en-US" sz="2400" b="1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23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5040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5040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5040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2400" b="1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504000" marT="12700" marB="0" anchor="ctr"/>
                </a:tc>
              </a:tr>
              <a:tr h="594784">
                <a:tc vMerge="1">
                  <a:txBody>
                    <a:bodyPr/>
                    <a:lstStyle/>
                    <a:p>
                      <a:pPr algn="l" fontAlgn="ctr"/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set 2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  <a:latin typeface="+mj-lt"/>
                        </a:rPr>
                        <a:t>9</a:t>
                      </a:r>
                      <a:endParaRPr lang="en-US" sz="2400" b="1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5040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5040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5040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504000" marT="12700" marB="0" anchor="ctr"/>
                </a:tc>
              </a:tr>
              <a:tr h="594784">
                <a:tc vMerge="1">
                  <a:txBody>
                    <a:bodyPr/>
                    <a:lstStyle/>
                    <a:p>
                      <a:pPr algn="l" fontAlgn="ctr"/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+mj-lt"/>
                        </a:rPr>
                        <a:t>set 3</a:t>
                      </a:r>
                      <a:endParaRPr lang="en-US" sz="2400" b="1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  <a:latin typeface="+mj-lt"/>
                        </a:rPr>
                        <a:t>3</a:t>
                      </a:r>
                      <a:endParaRPr lang="en-US" sz="2400" b="1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5040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  <a:latin typeface="+mj-lt"/>
                        </a:rPr>
                        <a:t>6</a:t>
                      </a:r>
                      <a:endParaRPr lang="en-US" sz="2400" b="1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5040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5040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504000" marT="12700" marB="0" anchor="ctr"/>
                </a:tc>
              </a:tr>
              <a:tr h="594784">
                <a:tc vMerge="1">
                  <a:txBody>
                    <a:bodyPr/>
                    <a:lstStyle/>
                    <a:p>
                      <a:pPr algn="l" fontAlgn="ctr"/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set 4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5040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  <a:latin typeface="+mj-lt"/>
                        </a:rPr>
                        <a:t>3</a:t>
                      </a:r>
                      <a:endParaRPr lang="en-US" sz="2400" b="1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5040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>
                          <a:effectLst/>
                          <a:latin typeface="+mj-lt"/>
                        </a:rPr>
                        <a:t>4</a:t>
                      </a:r>
                      <a:endParaRPr lang="en-US" sz="2400" b="1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5040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12700" marR="504000" marT="1270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2516" y="1611809"/>
            <a:ext cx="81535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</a:rPr>
              <a:t>Using a test with a reliability of 0.9, and with a predictive validity of 0.7, to group 100 students into four ability groups or “sets”:</a:t>
            </a:r>
            <a:endParaRPr lang="en-US" sz="22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2648" y="6223004"/>
            <a:ext cx="6042152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Only 50% of the students are in the “right” set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46256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Reliability, standard errors, and progress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2D6238C2-C284-AD4D-8FB8-9663937FCA09}" type="slidenum">
              <a:rPr lang="en-GB" smtClean="0"/>
              <a:pPr/>
              <a:t>26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73863527"/>
              </p:ext>
            </p:extLst>
          </p:nvPr>
        </p:nvGraphicFramePr>
        <p:xfrm>
          <a:off x="612773" y="1600200"/>
          <a:ext cx="815327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027"/>
                <a:gridCol w="1689100"/>
                <a:gridCol w="52481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Grade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Reliability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SEM as a percentage of annual</a:t>
                      </a:r>
                      <a:r>
                        <a:rPr lang="en-US" sz="2400" baseline="0" dirty="0" smtClean="0">
                          <a:latin typeface="+mj-lt"/>
                        </a:rPr>
                        <a:t> progress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1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2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3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4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5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6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Average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0.85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2774" y="5397500"/>
            <a:ext cx="8153274" cy="830997"/>
          </a:xfrm>
          <a:prstGeom prst="rect">
            <a:avLst/>
          </a:prstGeom>
          <a:solidFill>
            <a:srgbClr val="525A93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In other words, the standard error of measurement of this reading test is equal to six months’ progress by a typical student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295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must measure progress…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7" y="1600200"/>
            <a:ext cx="8307581" cy="4495800"/>
          </a:xfrm>
        </p:spPr>
        <p:txBody>
          <a:bodyPr/>
          <a:lstStyle/>
          <a:p>
            <a:r>
              <a:rPr lang="en-US" dirty="0" smtClean="0"/>
              <a:t>As rules of thumb: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individual </a:t>
            </a:r>
            <a:r>
              <a:rPr lang="en-US" dirty="0" smtClean="0"/>
              <a:t>students, progress measures are meaningful only if the progress is more than </a:t>
            </a:r>
            <a:r>
              <a:rPr lang="en-US" i="1" dirty="0" smtClean="0"/>
              <a:t>twice</a:t>
            </a:r>
            <a:r>
              <a:rPr lang="en-US" dirty="0" smtClean="0"/>
              <a:t> the standard error of measurement of the test being used to measure progress</a:t>
            </a:r>
          </a:p>
          <a:p>
            <a:pPr lvl="1"/>
            <a:r>
              <a:rPr lang="en-US" dirty="0" smtClean="0"/>
              <a:t>For a class of </a:t>
            </a:r>
            <a:r>
              <a:rPr lang="en-US" dirty="0" smtClean="0"/>
              <a:t>30 </a:t>
            </a:r>
            <a:r>
              <a:rPr lang="en-US" dirty="0" smtClean="0"/>
              <a:t>students, </a:t>
            </a:r>
            <a:r>
              <a:rPr lang="en-US" dirty="0"/>
              <a:t>progress measures are </a:t>
            </a:r>
            <a:r>
              <a:rPr lang="en-US" dirty="0" smtClean="0"/>
              <a:t>meaningful </a:t>
            </a:r>
            <a:r>
              <a:rPr lang="en-US" dirty="0"/>
              <a:t>if the progress is more than </a:t>
            </a:r>
            <a:r>
              <a:rPr lang="en-US" i="1" dirty="0" smtClean="0"/>
              <a:t>half</a:t>
            </a:r>
            <a:r>
              <a:rPr lang="en-US" dirty="0" smtClean="0"/>
              <a:t> the </a:t>
            </a:r>
            <a:r>
              <a:rPr lang="en-US" dirty="0"/>
              <a:t>standard error of measurement of the test being used to measure progress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231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Recording and reporting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84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Sylvie and Bruno concluded (Carroll, 1893)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50E85CD4-01C3-DE45-A238-CA0781C7043D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20000"/>
          </a:bodyPr>
          <a:lstStyle/>
          <a:p>
            <a:pPr marL="0" indent="266700">
              <a:lnSpc>
                <a:spcPct val="110000"/>
              </a:lnSpc>
              <a:buNone/>
            </a:pPr>
            <a:r>
              <a:rPr lang="en-US" sz="2600" dirty="0"/>
              <a:t>“That’s another thing we’ve learned from your Nation,” said Mein Herr, “map-making. But we’ve carried it much further than you. What do you consider the largest map that would be really useful</a:t>
            </a:r>
            <a:r>
              <a:rPr lang="en-US" sz="2600" dirty="0" smtClean="0"/>
              <a:t>?”</a:t>
            </a:r>
            <a:endParaRPr lang="en-US" sz="2600" dirty="0"/>
          </a:p>
          <a:p>
            <a:pPr marL="0" indent="266700">
              <a:lnSpc>
                <a:spcPct val="110000"/>
              </a:lnSpc>
              <a:buNone/>
            </a:pPr>
            <a:r>
              <a:rPr lang="en-US" sz="2600" dirty="0"/>
              <a:t>“About six inches to the mile.”</a:t>
            </a:r>
          </a:p>
          <a:p>
            <a:pPr marL="0" indent="266700">
              <a:lnSpc>
                <a:spcPct val="110000"/>
              </a:lnSpc>
              <a:buNone/>
            </a:pPr>
            <a:r>
              <a:rPr lang="en-US" sz="2600" dirty="0"/>
              <a:t>“Only six inches!” exclaimed Mein Herr. “We very soon got to six yards to the mile. Then we tried a hundred yards to the mile. And then came the grandest idea of all! We actually made a map of the country, on the scale of a mile to the mile!”</a:t>
            </a:r>
          </a:p>
          <a:p>
            <a:pPr marL="0" indent="266700">
              <a:lnSpc>
                <a:spcPct val="110000"/>
              </a:lnSpc>
              <a:buNone/>
            </a:pPr>
            <a:r>
              <a:rPr lang="en-US" sz="2600" dirty="0"/>
              <a:t>“Have you used it much?” I enquired.</a:t>
            </a:r>
          </a:p>
          <a:p>
            <a:pPr marL="0" indent="266700">
              <a:lnSpc>
                <a:spcPct val="110000"/>
              </a:lnSpc>
              <a:buNone/>
            </a:pPr>
            <a:r>
              <a:rPr lang="en-US" sz="2600" dirty="0"/>
              <a:t>“It has never been spread out, yet,” said Mein Herr: “the farmers objected: they said it would cover the whole country, and shut out the sunlight! So we now use the country itself</a:t>
            </a:r>
            <a:r>
              <a:rPr lang="en-US" sz="2600" dirty="0" smtClean="0"/>
              <a:t>,</a:t>
            </a:r>
            <a:br>
              <a:rPr lang="en-US" sz="2600" dirty="0" smtClean="0"/>
            </a:br>
            <a:r>
              <a:rPr lang="en-US" sz="2600" dirty="0" smtClean="0"/>
              <a:t>as </a:t>
            </a:r>
            <a:r>
              <a:rPr lang="en-US" sz="2600" dirty="0"/>
              <a:t>its own map, and I assure you it does nearly as well.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63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 (and what makes it good)</a:t>
            </a:r>
          </a:p>
          <a:p>
            <a:r>
              <a:rPr lang="en-US" dirty="0" smtClean="0"/>
              <a:t>Designing assessment systems</a:t>
            </a:r>
          </a:p>
          <a:p>
            <a:r>
              <a:rPr lang="en-US" dirty="0" smtClean="0"/>
              <a:t>Recording and reporting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Development of science skills in eighth grade</a:t>
            </a:r>
          </a:p>
          <a:p>
            <a:pPr lvl="1"/>
            <a:r>
              <a:rPr lang="en-US" dirty="0" smtClean="0"/>
              <a:t>Use of laboratory equipment</a:t>
            </a:r>
          </a:p>
          <a:p>
            <a:pPr lvl="1"/>
            <a:r>
              <a:rPr lang="en-US" dirty="0" smtClean="0"/>
              <a:t>Metric unit conversion</a:t>
            </a:r>
          </a:p>
          <a:p>
            <a:pPr lvl="1"/>
            <a:r>
              <a:rPr lang="en-US" dirty="0" smtClean="0"/>
              <a:t>Density calculations</a:t>
            </a:r>
          </a:p>
          <a:p>
            <a:pPr lvl="1"/>
            <a:r>
              <a:rPr lang="en-US" dirty="0" smtClean="0"/>
              <a:t>Density applications</a:t>
            </a:r>
          </a:p>
          <a:p>
            <a:pPr lvl="1"/>
            <a:r>
              <a:rPr lang="en-US" dirty="0" smtClean="0"/>
              <a:t>Density as a characteristic property</a:t>
            </a:r>
          </a:p>
          <a:p>
            <a:pPr lvl="1"/>
            <a:r>
              <a:rPr lang="en-US" dirty="0" smtClean="0"/>
              <a:t>Phases of matter</a:t>
            </a:r>
          </a:p>
          <a:p>
            <a:pPr lvl="1"/>
            <a:r>
              <a:rPr lang="en-US" dirty="0" smtClean="0"/>
              <a:t>Gas laws</a:t>
            </a:r>
          </a:p>
          <a:p>
            <a:pPr lvl="1"/>
            <a:r>
              <a:rPr lang="en-US" dirty="0" smtClean="0"/>
              <a:t>Communication (graphing)</a:t>
            </a:r>
          </a:p>
          <a:p>
            <a:pPr lvl="1"/>
            <a:r>
              <a:rPr lang="en-US" dirty="0" smtClean="0"/>
              <a:t>Communication (lab reports)</a:t>
            </a:r>
          </a:p>
          <a:p>
            <a:pPr lvl="1"/>
            <a:r>
              <a:rPr lang="en-US" dirty="0" smtClean="0"/>
              <a:t>Inquiry skills </a:t>
            </a:r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useful recor</a:t>
            </a:r>
            <a:r>
              <a:rPr lang="en-US" dirty="0" smtClean="0"/>
              <a:t>d-keeping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02B601A0-3688-4D07-8CC1-C676D43367B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77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347344"/>
              </p:ext>
            </p:extLst>
          </p:nvPr>
        </p:nvGraphicFramePr>
        <p:xfrm>
          <a:off x="612587" y="1524002"/>
          <a:ext cx="8074207" cy="5333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471"/>
                <a:gridCol w="744918"/>
                <a:gridCol w="804335"/>
                <a:gridCol w="641048"/>
                <a:gridCol w="872887"/>
                <a:gridCol w="872887"/>
                <a:gridCol w="872887"/>
                <a:gridCol w="872887"/>
                <a:gridCol w="872887"/>
              </a:tblGrid>
              <a:tr h="1769725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 marL="85999" marR="8599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Equipment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0" marR="0" vert="vert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Metric units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0" marR="0" vert="vert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Density</a:t>
                      </a:r>
                      <a:r>
                        <a:rPr lang="en-US" b="0" baseline="0" dirty="0" smtClean="0">
                          <a:latin typeface="+mj-lt"/>
                        </a:rPr>
                        <a:t> </a:t>
                      </a:r>
                      <a:r>
                        <a:rPr lang="en-US" b="0" dirty="0" smtClean="0">
                          <a:latin typeface="+mj-lt"/>
                        </a:rPr>
                        <a:t>calculations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0" marR="0" vert="vert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Density</a:t>
                      </a:r>
                      <a:r>
                        <a:rPr lang="en-US" b="0" baseline="0" dirty="0" smtClean="0">
                          <a:latin typeface="+mj-lt"/>
                        </a:rPr>
                        <a:t> properties</a:t>
                      </a:r>
                      <a:endParaRPr lang="en-US" b="0" dirty="0" smtClean="0">
                        <a:latin typeface="+mj-lt"/>
                      </a:endParaRPr>
                    </a:p>
                  </a:txBody>
                  <a:tcPr marL="0" marR="0" vert="vert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Phases of matter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0" marR="0" vert="vert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Gas</a:t>
                      </a:r>
                      <a:r>
                        <a:rPr lang="en-US" b="0" baseline="0" dirty="0" smtClean="0">
                          <a:latin typeface="+mj-lt"/>
                        </a:rPr>
                        <a:t> laws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0" marR="0" vert="vert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Communication (graph)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0" marR="0" vert="vert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+mj-lt"/>
                        </a:rPr>
                        <a:t>Communication (report)</a:t>
                      </a:r>
                      <a:endParaRPr lang="en-US" b="0" dirty="0">
                        <a:latin typeface="+mj-lt"/>
                      </a:endParaRPr>
                    </a:p>
                  </a:txBody>
                  <a:tcPr marL="0" marR="0" vert="vert270">
                    <a:solidFill>
                      <a:schemeClr val="accent1"/>
                    </a:solidFill>
                  </a:tcPr>
                </a:tc>
              </a:tr>
              <a:tr h="4455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Homework 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</a:tr>
              <a:tr h="4455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Homework 2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</a:tr>
              <a:tr h="4455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Laboratory 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</a:tr>
              <a:tr h="4455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Homework</a:t>
                      </a:r>
                      <a:r>
                        <a:rPr lang="en-US" sz="1600" baseline="0" dirty="0" smtClean="0">
                          <a:latin typeface="+mj-lt"/>
                        </a:rPr>
                        <a:t> 3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</a:tr>
              <a:tr h="4455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Module test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</a:tr>
              <a:tr h="4455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Laboratory </a:t>
                      </a:r>
                      <a:r>
                        <a:rPr lang="en-US" sz="1600" baseline="0" dirty="0" smtClean="0">
                          <a:latin typeface="+mj-lt"/>
                        </a:rPr>
                        <a:t>2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</a:tr>
              <a:tr h="4455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Homework 4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</a:tr>
              <a:tr h="4455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Final exam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</a:rPr>
                        <a:t>✓</a:t>
                      </a:r>
                    </a:p>
                  </a:txBody>
                  <a:tcPr marL="85999" marR="85999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 marL="85999" marR="85999"/>
                </a:tc>
              </a:tr>
            </a:tbl>
          </a:graphicData>
        </a:graphic>
      </p:graphicFrame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  <a:ea typeface="ＭＳ Ｐゴシック" charset="-128"/>
              </a:rPr>
              <a:t>Assessment matrix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02B601A0-3688-4D07-8CC1-C676D43367B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6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0"/>
            <a:ext cx="59959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054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setting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33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7920844"/>
              </p:ext>
            </p:extLst>
          </p:nvPr>
        </p:nvGraphicFramePr>
        <p:xfrm>
          <a:off x="612775" y="1600200"/>
          <a:ext cx="8153397" cy="4521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771"/>
                <a:gridCol w="1164771"/>
                <a:gridCol w="1164771"/>
                <a:gridCol w="1164771"/>
                <a:gridCol w="1164771"/>
                <a:gridCol w="1164771"/>
                <a:gridCol w="1164771"/>
              </a:tblGrid>
              <a:tr h="411018"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Key stage 2 achievement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≤3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3.3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3.7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&gt;4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1018"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GCSE grade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U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1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G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1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26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1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31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26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16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1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35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33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22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1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21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32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28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23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1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B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24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35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1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27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1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A*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928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Scores versus grades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34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Precision is not the same as accuracy</a:t>
            </a:r>
          </a:p>
          <a:p>
            <a:pPr lvl="1"/>
            <a:r>
              <a:rPr lang="en-US" dirty="0" smtClean="0"/>
              <a:t>The more precise the score, the lower the accuracy.</a:t>
            </a:r>
          </a:p>
          <a:p>
            <a:pPr lvl="1"/>
            <a:r>
              <a:rPr lang="en-US" dirty="0" smtClean="0"/>
              <a:t>Less precise scores are more accurate, but less useful</a:t>
            </a:r>
          </a:p>
          <a:p>
            <a:r>
              <a:rPr lang="en-US" dirty="0" smtClean="0"/>
              <a:t>Scores suffer from spurious precision</a:t>
            </a:r>
          </a:p>
          <a:p>
            <a:pPr lvl="1"/>
            <a:r>
              <a:rPr lang="en-US" dirty="0" smtClean="0"/>
              <a:t>Given that no score is perfectly reliable, small differences in scores are unlikely to be meaningful</a:t>
            </a:r>
          </a:p>
          <a:p>
            <a:r>
              <a:rPr lang="en-US" dirty="0" smtClean="0"/>
              <a:t>Grades suffer from spurious accuracy</a:t>
            </a:r>
          </a:p>
          <a:p>
            <a:pPr lvl="1"/>
            <a:r>
              <a:rPr lang="en-US" dirty="0" smtClean="0"/>
              <a:t>When we use grades or categories, we tend to regard performance is different categories as qualitatively different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83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Recommendations: recording and reporting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35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Records should be kept at the finest manageable level</a:t>
            </a:r>
          </a:p>
          <a:p>
            <a:r>
              <a:rPr lang="en-US" dirty="0" smtClean="0"/>
              <a:t>Where profiles of scores are aggregated this should be to a relatively fine scale</a:t>
            </a:r>
          </a:p>
          <a:p>
            <a:r>
              <a:rPr lang="en-US" dirty="0" smtClean="0"/>
              <a:t>When assessment outcomes are reported, they are always accompanied by a margin of error, such as:</a:t>
            </a:r>
          </a:p>
          <a:p>
            <a:pPr lvl="1"/>
            <a:r>
              <a:rPr lang="en-US" dirty="0" smtClean="0"/>
              <a:t>Standard error (SEM)</a:t>
            </a:r>
          </a:p>
          <a:p>
            <a:pPr lvl="1"/>
            <a:r>
              <a:rPr lang="en-US" dirty="0" smtClean="0"/>
              <a:t>Probable error (0.675 x SEM)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7516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can assess…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‘backward design’ of an education system</a:t>
            </a:r>
          </a:p>
          <a:p>
            <a:pPr lvl="1"/>
            <a:r>
              <a:rPr lang="en-US" dirty="0" smtClean="0"/>
              <a:t>Where do we want our students to get to?</a:t>
            </a:r>
          </a:p>
          <a:p>
            <a:pPr lvl="2"/>
            <a:r>
              <a:rPr lang="en-US" dirty="0" smtClean="0"/>
              <a:t>‘Big ideas’</a:t>
            </a:r>
          </a:p>
          <a:p>
            <a:pPr lvl="1"/>
            <a:r>
              <a:rPr lang="en-US" dirty="0" smtClean="0"/>
              <a:t>What are the ways they can get there?</a:t>
            </a:r>
          </a:p>
          <a:p>
            <a:pPr lvl="2"/>
            <a:r>
              <a:rPr lang="en-US" dirty="0" smtClean="0"/>
              <a:t>Learning progressions</a:t>
            </a:r>
          </a:p>
          <a:p>
            <a:pPr lvl="1"/>
            <a:r>
              <a:rPr lang="en-US" dirty="0" smtClean="0"/>
              <a:t>When should we check on/report progress?</a:t>
            </a:r>
          </a:p>
          <a:p>
            <a:pPr lvl="2"/>
            <a:r>
              <a:rPr lang="en-US" dirty="0" smtClean="0"/>
              <a:t>Inherent and useful checkpoints</a:t>
            </a:r>
          </a:p>
        </p:txBody>
      </p:sp>
    </p:spTree>
    <p:extLst>
      <p:ext uri="{BB962C8B-B14F-4D97-AF65-F5344CB8AC3E}">
        <p14:creationId xmlns:p14="http://schemas.microsoft.com/office/powerpoint/2010/main" val="3830052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“big idea”</a:t>
            </a:r>
          </a:p>
          <a:p>
            <a:pPr lvl="1"/>
            <a:r>
              <a:rPr lang="en-US" dirty="0" smtClean="0"/>
              <a:t>helps make sense of apparently unrelated phenomena</a:t>
            </a:r>
          </a:p>
          <a:p>
            <a:pPr lvl="1"/>
            <a:r>
              <a:rPr lang="en-US" dirty="0" smtClean="0"/>
              <a:t>is </a:t>
            </a:r>
            <a:r>
              <a:rPr lang="en-US" i="1" dirty="0" smtClean="0"/>
              <a:t>generative</a:t>
            </a:r>
            <a:r>
              <a:rPr lang="en-US" dirty="0" smtClean="0"/>
              <a:t> in that is can be applied in new areas</a:t>
            </a:r>
          </a:p>
        </p:txBody>
      </p:sp>
    </p:spTree>
    <p:extLst>
      <p:ext uri="{BB962C8B-B14F-4D97-AF65-F5344CB8AC3E}">
        <p14:creationId xmlns:p14="http://schemas.microsoft.com/office/powerpoint/2010/main" val="2835929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big ideas of the school curriculum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81894312"/>
              </p:ext>
            </p:extLst>
          </p:nvPr>
        </p:nvGraphicFramePr>
        <p:xfrm>
          <a:off x="612775" y="1600200"/>
          <a:ext cx="8153400" cy="430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925"/>
                <a:gridCol w="6594475"/>
              </a:tblGrid>
              <a:tr h="615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Subject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Big idea</a:t>
                      </a:r>
                    </a:p>
                  </a:txBody>
                  <a:tcPr marL="68580" marR="68580" marT="0" marB="0"/>
                </a:tc>
              </a:tr>
              <a:tr h="615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English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The “hero’s journey</a:t>
                      </a:r>
                      <a:r>
                        <a:rPr lang="en-US" sz="20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” as a useful framework for </a:t>
                      </a:r>
                      <a:r>
                        <a:rPr lang="en-US" sz="20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understanding myths and legends.</a:t>
                      </a:r>
                    </a:p>
                  </a:txBody>
                  <a:tcPr marL="68580" marR="68580" marT="0" marB="0"/>
                </a:tc>
              </a:tr>
              <a:tr h="615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Geography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Patterns of human development are influenced by, and in turn influence, physical features of the environment.</a:t>
                      </a:r>
                    </a:p>
                  </a:txBody>
                  <a:tcPr marL="68580" marR="68580" marT="0" marB="0"/>
                </a:tc>
              </a:tr>
              <a:tr h="615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History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Sources </a:t>
                      </a:r>
                      <a:r>
                        <a:rPr lang="en-US" sz="20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are products of their time, but </a:t>
                      </a:r>
                      <a:r>
                        <a:rPr lang="en-US" sz="20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knowing the </a:t>
                      </a:r>
                      <a:r>
                        <a:rPr lang="en-US" sz="20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circumstances of their creation helps </a:t>
                      </a:r>
                      <a:r>
                        <a:rPr lang="en-US" sz="20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resolve conflicts.</a:t>
                      </a:r>
                      <a:endParaRPr lang="en-US" sz="2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Mathematics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Fractions, decimals, </a:t>
                      </a:r>
                      <a:r>
                        <a:rPr lang="en-US" sz="2000" dirty="0" err="1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percents</a:t>
                      </a:r>
                      <a:r>
                        <a:rPr lang="en-US" sz="20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and ratios are </a:t>
                      </a:r>
                      <a:r>
                        <a:rPr lang="en-US" sz="20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ways </a:t>
                      </a:r>
                      <a:r>
                        <a:rPr lang="en-US" sz="20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of expressing numbers </a:t>
                      </a:r>
                      <a:r>
                        <a:rPr lang="en-US" sz="20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that </a:t>
                      </a:r>
                      <a:r>
                        <a:rPr lang="en-US" sz="20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can </a:t>
                      </a:r>
                      <a:r>
                        <a:rPr lang="en-US" sz="20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be </a:t>
                      </a:r>
                      <a:r>
                        <a:rPr lang="en-US" sz="20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represented </a:t>
                      </a:r>
                      <a:r>
                        <a:rPr lang="en-US" sz="20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as points </a:t>
                      </a:r>
                      <a:r>
                        <a:rPr lang="en-US" sz="20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on a number line.</a:t>
                      </a:r>
                    </a:p>
                  </a:txBody>
                  <a:tcPr marL="68580" marR="68580" marT="0" marB="0"/>
                </a:tc>
              </a:tr>
              <a:tr h="615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Science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All matter is made of very small particles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15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Sociology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The way people behave is the result of interplay between who they are (agency) and where they are (structure).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29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progressions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2D6238C2-C284-AD4D-8FB8-9663937FCA09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Learning progressions</a:t>
            </a:r>
          </a:p>
          <a:p>
            <a:pPr lvl="1"/>
            <a:r>
              <a:rPr lang="en-US" dirty="0" smtClean="0"/>
              <a:t>only make sense with respect to particular learning sequences;</a:t>
            </a:r>
          </a:p>
          <a:p>
            <a:pPr lvl="1"/>
            <a:r>
              <a:rPr lang="en-US" dirty="0" smtClean="0"/>
              <a:t>are therefore inherently local; and consequently</a:t>
            </a:r>
          </a:p>
          <a:p>
            <a:pPr lvl="1"/>
            <a:r>
              <a:rPr lang="en-US" dirty="0" smtClean="0"/>
              <a:t>those developed by national experts are likely to be difficult to use and often just plain wrong</a:t>
            </a:r>
          </a:p>
          <a:p>
            <a:pPr lvl="1"/>
            <a:r>
              <a:rPr lang="en-US" dirty="0" smtClean="0"/>
              <a:t>have two defining properties</a:t>
            </a:r>
          </a:p>
          <a:p>
            <a:pPr lvl="2"/>
            <a:r>
              <a:rPr lang="en-US" dirty="0" smtClean="0"/>
              <a:t>Empirical basis: almost all students demonstrating a skill must also demonstrate sub-ordinate skills</a:t>
            </a:r>
          </a:p>
          <a:p>
            <a:pPr lvl="2"/>
            <a:r>
              <a:rPr lang="en-US" dirty="0" smtClean="0"/>
              <a:t>Logical basis: there must be a clear theoretical rationale for why the sub-ordinate skills are required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3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stages in development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28152" cy="4838700"/>
          </a:xfrm>
        </p:spPr>
        <p:txBody>
          <a:bodyPr>
            <a:normAutofit/>
          </a:bodyPr>
          <a:lstStyle/>
          <a:p>
            <a:r>
              <a:rPr lang="en-US" dirty="0" smtClean="0"/>
              <a:t>Rationales for assessing the learning journey</a:t>
            </a:r>
            <a:endParaRPr lang="en-US" dirty="0"/>
          </a:p>
          <a:p>
            <a:pPr lvl="1"/>
            <a:r>
              <a:rPr lang="en-US" dirty="0" smtClean="0"/>
              <a:t>Intrinsic: developmental levels inherent in the discipline</a:t>
            </a:r>
          </a:p>
          <a:p>
            <a:pPr lvl="1"/>
            <a:r>
              <a:rPr lang="en-US" dirty="0" smtClean="0"/>
              <a:t>Extrinsic: the need to inform decisions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68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stages in development: intrinsic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28152" cy="4838700"/>
          </a:xfrm>
        </p:spPr>
        <p:txBody>
          <a:bodyPr>
            <a:normAutofit/>
          </a:bodyPr>
          <a:lstStyle/>
          <a:p>
            <a:r>
              <a:rPr lang="en-US" dirty="0" smtClean="0"/>
              <a:t>Intrinsic: developmental levels inherent in the discipline</a:t>
            </a:r>
          </a:p>
          <a:p>
            <a:pPr lvl="1"/>
            <a:r>
              <a:rPr lang="en-US" dirty="0" smtClean="0"/>
              <a:t>Stages of development (e.g., Piaget, Vygotsky)</a:t>
            </a:r>
          </a:p>
          <a:p>
            <a:pPr lvl="1"/>
            <a:r>
              <a:rPr lang="en-US" dirty="0" smtClean="0"/>
              <a:t>Structure in the student’s work (e.g., SOLO taxonomy)</a:t>
            </a:r>
          </a:p>
          <a:p>
            <a:pPr lvl="1"/>
            <a:r>
              <a:rPr lang="en-US" dirty="0" smtClean="0"/>
              <a:t>‘Troublesome knowledge’ (Perkins, 1999)</a:t>
            </a:r>
            <a:endParaRPr lang="en-US" dirty="0"/>
          </a:p>
          <a:p>
            <a:pPr lvl="2"/>
            <a:r>
              <a:rPr lang="en-US" dirty="0" smtClean="0"/>
              <a:t>Conceptually difficult</a:t>
            </a:r>
          </a:p>
          <a:p>
            <a:pPr lvl="2"/>
            <a:r>
              <a:rPr lang="en-US" dirty="0" smtClean="0"/>
              <a:t>Alien</a:t>
            </a:r>
          </a:p>
          <a:p>
            <a:pPr lvl="2"/>
            <a:r>
              <a:rPr lang="en-US" dirty="0" smtClean="0"/>
              <a:t>Burdensome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785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Custom 5">
      <a:dk1>
        <a:sysClr val="windowText" lastClr="000000"/>
      </a:dk1>
      <a:lt1>
        <a:sysClr val="window" lastClr="FFFFFF"/>
      </a:lt1>
      <a:dk2>
        <a:srgbClr val="3488B6"/>
      </a:dk2>
      <a:lt2>
        <a:srgbClr val="EBDDC3"/>
      </a:lt2>
      <a:accent1>
        <a:srgbClr val="525A93"/>
      </a:accent1>
      <a:accent2>
        <a:srgbClr val="EDAA61"/>
      </a:accent2>
      <a:accent3>
        <a:srgbClr val="A5AB81"/>
      </a:accent3>
      <a:accent4>
        <a:srgbClr val="EDAA6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3488B6"/>
    </a:dk2>
    <a:lt2>
      <a:srgbClr val="EBDDC3"/>
    </a:lt2>
    <a:accent1>
      <a:srgbClr val="525A93"/>
    </a:accent1>
    <a:accent2>
      <a:srgbClr val="EDAA61"/>
    </a:accent2>
    <a:accent3>
      <a:srgbClr val="A5AB81"/>
    </a:accent3>
    <a:accent4>
      <a:srgbClr val="EDAA61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3488B6"/>
    </a:dk2>
    <a:lt2>
      <a:srgbClr val="EBDDC3"/>
    </a:lt2>
    <a:accent1>
      <a:srgbClr val="525A93"/>
    </a:accent1>
    <a:accent2>
      <a:srgbClr val="EDAA61"/>
    </a:accent2>
    <a:accent3>
      <a:srgbClr val="A5AB81"/>
    </a:accent3>
    <a:accent4>
      <a:srgbClr val="EDAA61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3488B6"/>
    </a:dk2>
    <a:lt2>
      <a:srgbClr val="EBDDC3"/>
    </a:lt2>
    <a:accent1>
      <a:srgbClr val="525A93"/>
    </a:accent1>
    <a:accent2>
      <a:srgbClr val="EDAA61"/>
    </a:accent2>
    <a:accent3>
      <a:srgbClr val="A5AB81"/>
    </a:accent3>
    <a:accent4>
      <a:srgbClr val="EDAA61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3488B6"/>
    </a:dk2>
    <a:lt2>
      <a:srgbClr val="EBDDC3"/>
    </a:lt2>
    <a:accent1>
      <a:srgbClr val="525A93"/>
    </a:accent1>
    <a:accent2>
      <a:srgbClr val="EDAA61"/>
    </a:accent2>
    <a:accent3>
      <a:srgbClr val="A5AB81"/>
    </a:accent3>
    <a:accent4>
      <a:srgbClr val="EDAA61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3488B6"/>
    </a:dk2>
    <a:lt2>
      <a:srgbClr val="EBDDC3"/>
    </a:lt2>
    <a:accent1>
      <a:srgbClr val="525A93"/>
    </a:accent1>
    <a:accent2>
      <a:srgbClr val="EDAA61"/>
    </a:accent2>
    <a:accent3>
      <a:srgbClr val="A5AB81"/>
    </a:accent3>
    <a:accent4>
      <a:srgbClr val="EDAA61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7291</TotalTime>
  <Words>1667</Words>
  <Application>Microsoft Macintosh PowerPoint</Application>
  <PresentationFormat>On-screen Show (4:3)</PresentationFormat>
  <Paragraphs>373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Theme</vt:lpstr>
      <vt:lpstr>Life after levels: Principled assessment design</vt:lpstr>
      <vt:lpstr>Initial assumptions</vt:lpstr>
      <vt:lpstr>Outline</vt:lpstr>
      <vt:lpstr>Before we can assess…</vt:lpstr>
      <vt:lpstr>Big ideas</vt:lpstr>
      <vt:lpstr>Some big ideas of the school curriculum</vt:lpstr>
      <vt:lpstr>Learning progressions</vt:lpstr>
      <vt:lpstr>Significant stages in development</vt:lpstr>
      <vt:lpstr>Significant stages in development: intrinsic</vt:lpstr>
      <vt:lpstr>Significant stages in development: extrinsic</vt:lpstr>
      <vt:lpstr>Quality in assessment</vt:lpstr>
      <vt:lpstr>What is an assessment?</vt:lpstr>
      <vt:lpstr>Validity</vt:lpstr>
      <vt:lpstr>Threats to validity</vt:lpstr>
      <vt:lpstr>Understanding reliability</vt:lpstr>
      <vt:lpstr>The standard error of measurement</vt:lpstr>
      <vt:lpstr>Relationship of reliability and error</vt:lpstr>
      <vt:lpstr>Reliability: 0.75</vt:lpstr>
      <vt:lpstr>Reliability: 0.80</vt:lpstr>
      <vt:lpstr>Reliability: 0.85</vt:lpstr>
      <vt:lpstr>Reliability: 0.90</vt:lpstr>
      <vt:lpstr>Reliability: 0.95</vt:lpstr>
      <vt:lpstr>Indicative reliabilities</vt:lpstr>
      <vt:lpstr>Understanding what this means in practice</vt:lpstr>
      <vt:lpstr>Using tests for grouping students by ability</vt:lpstr>
      <vt:lpstr>Reliability, standard errors, and progress</vt:lpstr>
      <vt:lpstr>If you must measure progress…</vt:lpstr>
      <vt:lpstr>Recording and reporting</vt:lpstr>
      <vt:lpstr>Sylvie and Bruno concluded (Carroll, 1893)</vt:lpstr>
      <vt:lpstr>Towards useful record-keeping</vt:lpstr>
      <vt:lpstr>Assessment matrix</vt:lpstr>
      <vt:lpstr>PowerPoint Presentation</vt:lpstr>
      <vt:lpstr>Target setting</vt:lpstr>
      <vt:lpstr>Scores versus grades</vt:lpstr>
      <vt:lpstr>Recommendations: recording and reporting</vt:lpstr>
    </vt:vector>
  </TitlesOfParts>
  <Company>Institute of Education, University of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Wiliam</dc:creator>
  <cp:lastModifiedBy>Dylan Wiliam</cp:lastModifiedBy>
  <cp:revision>140</cp:revision>
  <dcterms:created xsi:type="dcterms:W3CDTF">2013-07-27T16:57:29Z</dcterms:created>
  <dcterms:modified xsi:type="dcterms:W3CDTF">2015-06-19T08:39:27Z</dcterms:modified>
</cp:coreProperties>
</file>