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932" r:id="rId1"/>
  </p:sldMasterIdLst>
  <p:notesMasterIdLst>
    <p:notesMasterId r:id="rId37"/>
  </p:notesMasterIdLst>
  <p:handoutMasterIdLst>
    <p:handoutMasterId r:id="rId38"/>
  </p:handoutMasterIdLst>
  <p:sldIdLst>
    <p:sldId id="430" r:id="rId2"/>
    <p:sldId id="438" r:id="rId3"/>
    <p:sldId id="439" r:id="rId4"/>
    <p:sldId id="486" r:id="rId5"/>
    <p:sldId id="460" r:id="rId6"/>
    <p:sldId id="461" r:id="rId7"/>
    <p:sldId id="462" r:id="rId8"/>
    <p:sldId id="463" r:id="rId9"/>
    <p:sldId id="488" r:id="rId10"/>
    <p:sldId id="466" r:id="rId11"/>
    <p:sldId id="467" r:id="rId12"/>
    <p:sldId id="468" r:id="rId13"/>
    <p:sldId id="469" r:id="rId14"/>
    <p:sldId id="470" r:id="rId15"/>
    <p:sldId id="471" r:id="rId16"/>
    <p:sldId id="472" r:id="rId17"/>
    <p:sldId id="473" r:id="rId18"/>
    <p:sldId id="474" r:id="rId19"/>
    <p:sldId id="475" r:id="rId20"/>
    <p:sldId id="476" r:id="rId21"/>
    <p:sldId id="477" r:id="rId22"/>
    <p:sldId id="478" r:id="rId23"/>
    <p:sldId id="479" r:id="rId24"/>
    <p:sldId id="480" r:id="rId25"/>
    <p:sldId id="481" r:id="rId26"/>
    <p:sldId id="482" r:id="rId27"/>
    <p:sldId id="484" r:id="rId28"/>
    <p:sldId id="485" r:id="rId29"/>
    <p:sldId id="493" r:id="rId30"/>
    <p:sldId id="494" r:id="rId31"/>
    <p:sldId id="490" r:id="rId32"/>
    <p:sldId id="491" r:id="rId33"/>
    <p:sldId id="492" r:id="rId34"/>
    <p:sldId id="489" r:id="rId35"/>
    <p:sldId id="487" r:id="rId36"/>
  </p:sldIdLst>
  <p:sldSz cx="9144000" cy="6858000" type="screen4x3"/>
  <p:notesSz cx="9144000" cy="6858000"/>
  <p:kinsoku lang="ja-JP" invalStChars="、。，．・：；？！゛゜ヽヾゝゞ々ー’”）〕］｝〉》」』】°‰′″℃￠％ぁぃぅぇぉっゃゅょゎァィゥェォッャュョヮヵヶ!%),.:;?]}｡｣､･ｧｨｩｪｫｬｭｮｯｰﾞﾟ" invalEndChars="‘“（〔［｛〈《「『【￥＄$([\{｢￡"/>
  <p:defaultTextStyle>
    <a:defPPr>
      <a:defRPr lang="en-GB"/>
    </a:defPPr>
    <a:lvl1pPr algn="l" rtl="0" fontAlgn="base">
      <a:spcBef>
        <a:spcPct val="0"/>
      </a:spcBef>
      <a:spcAft>
        <a:spcPct val="0"/>
      </a:spcAft>
      <a:defRPr sz="2400" kern="1200">
        <a:solidFill>
          <a:schemeClr val="tx1"/>
        </a:solidFill>
        <a:latin typeface="Geneva"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5pPr>
    <a:lvl6pPr marL="2286000" algn="l" defTabSz="457200" rtl="0" eaLnBrk="1" latinLnBrk="0" hangingPunct="1">
      <a:defRPr sz="2400" kern="1200">
        <a:solidFill>
          <a:schemeClr val="tx1"/>
        </a:solidFill>
        <a:latin typeface="Geneva" charset="0"/>
        <a:ea typeface="ＭＳ Ｐゴシック" charset="0"/>
        <a:cs typeface="ＭＳ Ｐゴシック" charset="0"/>
      </a:defRPr>
    </a:lvl6pPr>
    <a:lvl7pPr marL="2743200" algn="l" defTabSz="457200" rtl="0" eaLnBrk="1" latinLnBrk="0" hangingPunct="1">
      <a:defRPr sz="2400" kern="1200">
        <a:solidFill>
          <a:schemeClr val="tx1"/>
        </a:solidFill>
        <a:latin typeface="Geneva" charset="0"/>
        <a:ea typeface="ＭＳ Ｐゴシック" charset="0"/>
        <a:cs typeface="ＭＳ Ｐゴシック" charset="0"/>
      </a:defRPr>
    </a:lvl7pPr>
    <a:lvl8pPr marL="3200400" algn="l" defTabSz="457200" rtl="0" eaLnBrk="1" latinLnBrk="0" hangingPunct="1">
      <a:defRPr sz="2400" kern="1200">
        <a:solidFill>
          <a:schemeClr val="tx1"/>
        </a:solidFill>
        <a:latin typeface="Geneva" charset="0"/>
        <a:ea typeface="ＭＳ Ｐゴシック" charset="0"/>
        <a:cs typeface="ＭＳ Ｐゴシック" charset="0"/>
      </a:defRPr>
    </a:lvl8pPr>
    <a:lvl9pPr marL="3657600" algn="l" defTabSz="457200" rtl="0" eaLnBrk="1" latinLnBrk="0" hangingPunct="1">
      <a:defRPr sz="2400" kern="1200">
        <a:solidFill>
          <a:schemeClr val="tx1"/>
        </a:solidFill>
        <a:latin typeface="Geneva"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691D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142" autoAdjust="0"/>
  </p:normalViewPr>
  <p:slideViewPr>
    <p:cSldViewPr snapToGrid="0" snapToObjects="1">
      <p:cViewPr>
        <p:scale>
          <a:sx n="100" d="100"/>
          <a:sy n="100" d="100"/>
        </p:scale>
        <p:origin x="-1200" y="-80"/>
      </p:cViewPr>
      <p:guideLst>
        <p:guide orient="horz" pos="2160"/>
        <p:guide pos="2880"/>
      </p:guideLst>
    </p:cSldViewPr>
  </p:slideViewPr>
  <p:notesTextViewPr>
    <p:cViewPr>
      <p:scale>
        <a:sx n="100" d="100"/>
        <a:sy n="100" d="100"/>
      </p:scale>
      <p:origin x="0" y="0"/>
    </p:cViewPr>
  </p:notesTextViewPr>
  <p:sorterViewPr>
    <p:cViewPr>
      <p:scale>
        <a:sx n="85" d="100"/>
        <a:sy n="85"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handoutMaster" Target="handoutMasters/handoutMaster1.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Macintosh%20HD:Current%20work:Growth%20simulation.xlsx" TargetMode="External"/></Relationships>
</file>

<file path=ppt/charts/_rels/chart2.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oleObject" Target="Macintosh%20HD:Current%20work:Growth%20simulation.xlsx" TargetMode="External"/></Relationships>
</file>

<file path=ppt/charts/_rels/chart3.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oleObject" Target="Macintosh%20HD:Current%20work:Growth%20simulation.xlsx" TargetMode="External"/></Relationships>
</file>

<file path=ppt/charts/_rels/chart4.xml.rels><?xml version="1.0" encoding="UTF-8" standalone="yes"?>
<Relationships xmlns="http://schemas.openxmlformats.org/package/2006/relationships"><Relationship Id="rId1" Type="http://schemas.openxmlformats.org/officeDocument/2006/relationships/themeOverride" Target="../theme/themeOverride4.xml"/><Relationship Id="rId2" Type="http://schemas.openxmlformats.org/officeDocument/2006/relationships/oleObject" Target="Macintosh%20HD:Current%20work:Growth%20simulation.xlsx" TargetMode="External"/></Relationships>
</file>

<file path=ppt/charts/_rels/chart5.xml.rels><?xml version="1.0" encoding="UTF-8" standalone="yes"?>
<Relationships xmlns="http://schemas.openxmlformats.org/package/2006/relationships"><Relationship Id="rId1" Type="http://schemas.openxmlformats.org/officeDocument/2006/relationships/themeOverride" Target="../theme/themeOverride5.xml"/><Relationship Id="rId2" Type="http://schemas.openxmlformats.org/officeDocument/2006/relationships/oleObject" Target="Macintosh%20HD:Current%20work:Growth%20simul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0"/>
          <c:order val="0"/>
          <c:tx>
            <c:strRef>
              <c:f>'R=0.75'!$B$1</c:f>
              <c:strCache>
                <c:ptCount val="1"/>
                <c:pt idx="0">
                  <c:v>Observed score</c:v>
                </c:pt>
              </c:strCache>
            </c:strRef>
          </c:tx>
          <c:spPr>
            <a:ln w="28575">
              <a:noFill/>
            </a:ln>
          </c:spPr>
          <c:xVal>
            <c:numRef>
              <c:f>'R=0.75'!$A$2:$A$990</c:f>
              <c:numCache>
                <c:formatCode>General</c:formatCode>
                <c:ptCount val="989"/>
                <c:pt idx="0">
                  <c:v>84.0</c:v>
                </c:pt>
                <c:pt idx="1">
                  <c:v>84.0</c:v>
                </c:pt>
                <c:pt idx="2">
                  <c:v>80.0</c:v>
                </c:pt>
                <c:pt idx="3">
                  <c:v>77.0</c:v>
                </c:pt>
                <c:pt idx="4">
                  <c:v>88.0</c:v>
                </c:pt>
                <c:pt idx="5">
                  <c:v>71.0</c:v>
                </c:pt>
                <c:pt idx="6">
                  <c:v>69.0</c:v>
                </c:pt>
                <c:pt idx="7">
                  <c:v>80.0</c:v>
                </c:pt>
                <c:pt idx="8">
                  <c:v>76.0</c:v>
                </c:pt>
                <c:pt idx="9">
                  <c:v>80.0</c:v>
                </c:pt>
                <c:pt idx="10">
                  <c:v>70.0</c:v>
                </c:pt>
                <c:pt idx="11">
                  <c:v>78.0</c:v>
                </c:pt>
                <c:pt idx="12">
                  <c:v>82.0</c:v>
                </c:pt>
                <c:pt idx="13">
                  <c:v>71.0</c:v>
                </c:pt>
                <c:pt idx="14">
                  <c:v>83.0</c:v>
                </c:pt>
                <c:pt idx="15">
                  <c:v>75.0</c:v>
                </c:pt>
                <c:pt idx="16">
                  <c:v>83.0</c:v>
                </c:pt>
                <c:pt idx="17">
                  <c:v>63.0</c:v>
                </c:pt>
                <c:pt idx="18">
                  <c:v>70.0</c:v>
                </c:pt>
                <c:pt idx="19">
                  <c:v>79.0</c:v>
                </c:pt>
                <c:pt idx="20">
                  <c:v>76.0</c:v>
                </c:pt>
                <c:pt idx="21">
                  <c:v>77.0</c:v>
                </c:pt>
                <c:pt idx="22">
                  <c:v>85.0</c:v>
                </c:pt>
                <c:pt idx="23">
                  <c:v>74.0</c:v>
                </c:pt>
                <c:pt idx="24">
                  <c:v>86.0</c:v>
                </c:pt>
                <c:pt idx="25">
                  <c:v>64.0</c:v>
                </c:pt>
                <c:pt idx="26">
                  <c:v>75.0</c:v>
                </c:pt>
                <c:pt idx="27">
                  <c:v>78.0</c:v>
                </c:pt>
                <c:pt idx="28">
                  <c:v>80.0</c:v>
                </c:pt>
                <c:pt idx="29">
                  <c:v>82.0</c:v>
                </c:pt>
                <c:pt idx="30">
                  <c:v>67.0</c:v>
                </c:pt>
                <c:pt idx="31">
                  <c:v>74.0</c:v>
                </c:pt>
                <c:pt idx="32">
                  <c:v>64.0</c:v>
                </c:pt>
                <c:pt idx="33">
                  <c:v>63.0</c:v>
                </c:pt>
                <c:pt idx="34">
                  <c:v>63.0</c:v>
                </c:pt>
                <c:pt idx="35">
                  <c:v>78.0</c:v>
                </c:pt>
                <c:pt idx="36">
                  <c:v>65.0</c:v>
                </c:pt>
                <c:pt idx="37">
                  <c:v>66.0</c:v>
                </c:pt>
                <c:pt idx="38">
                  <c:v>68.0</c:v>
                </c:pt>
                <c:pt idx="39">
                  <c:v>79.0</c:v>
                </c:pt>
                <c:pt idx="40">
                  <c:v>69.0</c:v>
                </c:pt>
                <c:pt idx="41">
                  <c:v>73.0</c:v>
                </c:pt>
                <c:pt idx="42">
                  <c:v>76.0</c:v>
                </c:pt>
                <c:pt idx="43">
                  <c:v>72.0</c:v>
                </c:pt>
                <c:pt idx="44">
                  <c:v>72.0</c:v>
                </c:pt>
                <c:pt idx="45">
                  <c:v>80.0</c:v>
                </c:pt>
                <c:pt idx="46">
                  <c:v>77.0</c:v>
                </c:pt>
                <c:pt idx="47">
                  <c:v>79.0</c:v>
                </c:pt>
                <c:pt idx="48">
                  <c:v>66.0</c:v>
                </c:pt>
                <c:pt idx="49">
                  <c:v>79.0</c:v>
                </c:pt>
                <c:pt idx="50">
                  <c:v>57.0</c:v>
                </c:pt>
                <c:pt idx="51">
                  <c:v>70.0</c:v>
                </c:pt>
                <c:pt idx="52">
                  <c:v>63.0</c:v>
                </c:pt>
                <c:pt idx="53">
                  <c:v>68.0</c:v>
                </c:pt>
                <c:pt idx="54">
                  <c:v>72.0</c:v>
                </c:pt>
                <c:pt idx="55">
                  <c:v>69.0</c:v>
                </c:pt>
                <c:pt idx="56">
                  <c:v>72.0</c:v>
                </c:pt>
                <c:pt idx="57">
                  <c:v>73.0</c:v>
                </c:pt>
                <c:pt idx="58">
                  <c:v>68.0</c:v>
                </c:pt>
                <c:pt idx="59">
                  <c:v>66.0</c:v>
                </c:pt>
                <c:pt idx="60">
                  <c:v>76.0</c:v>
                </c:pt>
                <c:pt idx="61">
                  <c:v>74.0</c:v>
                </c:pt>
                <c:pt idx="62">
                  <c:v>76.0</c:v>
                </c:pt>
                <c:pt idx="63">
                  <c:v>73.0</c:v>
                </c:pt>
                <c:pt idx="64">
                  <c:v>82.0</c:v>
                </c:pt>
                <c:pt idx="65">
                  <c:v>68.0</c:v>
                </c:pt>
                <c:pt idx="66">
                  <c:v>68.0</c:v>
                </c:pt>
                <c:pt idx="67">
                  <c:v>69.0</c:v>
                </c:pt>
                <c:pt idx="68">
                  <c:v>67.0</c:v>
                </c:pt>
                <c:pt idx="69">
                  <c:v>54.0</c:v>
                </c:pt>
                <c:pt idx="70">
                  <c:v>66.0</c:v>
                </c:pt>
                <c:pt idx="71">
                  <c:v>60.0</c:v>
                </c:pt>
                <c:pt idx="72">
                  <c:v>68.0</c:v>
                </c:pt>
                <c:pt idx="73">
                  <c:v>63.0</c:v>
                </c:pt>
                <c:pt idx="74">
                  <c:v>59.0</c:v>
                </c:pt>
                <c:pt idx="75">
                  <c:v>77.0</c:v>
                </c:pt>
                <c:pt idx="76">
                  <c:v>74.0</c:v>
                </c:pt>
                <c:pt idx="77">
                  <c:v>62.0</c:v>
                </c:pt>
                <c:pt idx="78">
                  <c:v>69.0</c:v>
                </c:pt>
                <c:pt idx="79">
                  <c:v>81.0</c:v>
                </c:pt>
                <c:pt idx="80">
                  <c:v>78.0</c:v>
                </c:pt>
                <c:pt idx="81">
                  <c:v>69.0</c:v>
                </c:pt>
                <c:pt idx="82">
                  <c:v>68.0</c:v>
                </c:pt>
                <c:pt idx="83">
                  <c:v>72.0</c:v>
                </c:pt>
                <c:pt idx="84">
                  <c:v>57.0</c:v>
                </c:pt>
                <c:pt idx="85">
                  <c:v>71.0</c:v>
                </c:pt>
                <c:pt idx="86">
                  <c:v>66.0</c:v>
                </c:pt>
                <c:pt idx="87">
                  <c:v>64.0</c:v>
                </c:pt>
                <c:pt idx="88">
                  <c:v>55.0</c:v>
                </c:pt>
                <c:pt idx="89">
                  <c:v>71.0</c:v>
                </c:pt>
                <c:pt idx="90">
                  <c:v>70.0</c:v>
                </c:pt>
                <c:pt idx="91">
                  <c:v>58.0</c:v>
                </c:pt>
                <c:pt idx="92">
                  <c:v>56.0</c:v>
                </c:pt>
                <c:pt idx="93">
                  <c:v>71.0</c:v>
                </c:pt>
                <c:pt idx="94">
                  <c:v>57.0</c:v>
                </c:pt>
                <c:pt idx="95">
                  <c:v>61.0</c:v>
                </c:pt>
                <c:pt idx="96">
                  <c:v>70.0</c:v>
                </c:pt>
                <c:pt idx="97">
                  <c:v>61.0</c:v>
                </c:pt>
                <c:pt idx="98">
                  <c:v>58.0</c:v>
                </c:pt>
                <c:pt idx="99">
                  <c:v>68.0</c:v>
                </c:pt>
                <c:pt idx="100">
                  <c:v>72.0</c:v>
                </c:pt>
                <c:pt idx="101">
                  <c:v>65.0</c:v>
                </c:pt>
                <c:pt idx="102">
                  <c:v>67.0</c:v>
                </c:pt>
                <c:pt idx="103">
                  <c:v>65.0</c:v>
                </c:pt>
                <c:pt idx="104">
                  <c:v>66.0</c:v>
                </c:pt>
                <c:pt idx="105">
                  <c:v>67.0</c:v>
                </c:pt>
                <c:pt idx="106">
                  <c:v>71.0</c:v>
                </c:pt>
                <c:pt idx="107">
                  <c:v>64.0</c:v>
                </c:pt>
                <c:pt idx="108">
                  <c:v>78.0</c:v>
                </c:pt>
                <c:pt idx="109">
                  <c:v>83.0</c:v>
                </c:pt>
                <c:pt idx="110">
                  <c:v>51.0</c:v>
                </c:pt>
                <c:pt idx="111">
                  <c:v>53.0</c:v>
                </c:pt>
                <c:pt idx="112">
                  <c:v>51.0</c:v>
                </c:pt>
                <c:pt idx="113">
                  <c:v>60.0</c:v>
                </c:pt>
                <c:pt idx="114">
                  <c:v>56.0</c:v>
                </c:pt>
                <c:pt idx="115">
                  <c:v>67.0</c:v>
                </c:pt>
                <c:pt idx="116">
                  <c:v>76.0</c:v>
                </c:pt>
                <c:pt idx="117">
                  <c:v>63.0</c:v>
                </c:pt>
                <c:pt idx="118">
                  <c:v>69.0</c:v>
                </c:pt>
                <c:pt idx="119">
                  <c:v>67.0</c:v>
                </c:pt>
                <c:pt idx="120">
                  <c:v>80.0</c:v>
                </c:pt>
                <c:pt idx="121">
                  <c:v>56.0</c:v>
                </c:pt>
                <c:pt idx="122">
                  <c:v>59.0</c:v>
                </c:pt>
                <c:pt idx="123">
                  <c:v>63.0</c:v>
                </c:pt>
                <c:pt idx="124">
                  <c:v>71.0</c:v>
                </c:pt>
                <c:pt idx="125">
                  <c:v>68.0</c:v>
                </c:pt>
                <c:pt idx="126">
                  <c:v>64.0</c:v>
                </c:pt>
                <c:pt idx="127">
                  <c:v>80.0</c:v>
                </c:pt>
                <c:pt idx="128">
                  <c:v>66.0</c:v>
                </c:pt>
                <c:pt idx="129">
                  <c:v>77.0</c:v>
                </c:pt>
                <c:pt idx="130">
                  <c:v>77.0</c:v>
                </c:pt>
                <c:pt idx="131">
                  <c:v>64.0</c:v>
                </c:pt>
                <c:pt idx="132">
                  <c:v>80.0</c:v>
                </c:pt>
                <c:pt idx="133">
                  <c:v>63.0</c:v>
                </c:pt>
                <c:pt idx="134">
                  <c:v>59.0</c:v>
                </c:pt>
                <c:pt idx="135">
                  <c:v>66.0</c:v>
                </c:pt>
                <c:pt idx="136">
                  <c:v>73.0</c:v>
                </c:pt>
                <c:pt idx="137">
                  <c:v>62.0</c:v>
                </c:pt>
                <c:pt idx="138">
                  <c:v>57.0</c:v>
                </c:pt>
                <c:pt idx="139">
                  <c:v>72.0</c:v>
                </c:pt>
                <c:pt idx="140">
                  <c:v>65.0</c:v>
                </c:pt>
                <c:pt idx="141">
                  <c:v>70.0</c:v>
                </c:pt>
                <c:pt idx="142">
                  <c:v>55.0</c:v>
                </c:pt>
                <c:pt idx="143">
                  <c:v>61.0</c:v>
                </c:pt>
                <c:pt idx="144">
                  <c:v>65.0</c:v>
                </c:pt>
                <c:pt idx="145">
                  <c:v>61.0</c:v>
                </c:pt>
                <c:pt idx="146">
                  <c:v>49.0</c:v>
                </c:pt>
                <c:pt idx="147">
                  <c:v>65.0</c:v>
                </c:pt>
                <c:pt idx="148">
                  <c:v>62.0</c:v>
                </c:pt>
                <c:pt idx="149">
                  <c:v>77.0</c:v>
                </c:pt>
                <c:pt idx="150">
                  <c:v>75.0</c:v>
                </c:pt>
                <c:pt idx="151">
                  <c:v>68.0</c:v>
                </c:pt>
                <c:pt idx="152">
                  <c:v>55.0</c:v>
                </c:pt>
                <c:pt idx="153">
                  <c:v>64.0</c:v>
                </c:pt>
                <c:pt idx="154">
                  <c:v>62.0</c:v>
                </c:pt>
                <c:pt idx="155">
                  <c:v>65.0</c:v>
                </c:pt>
                <c:pt idx="156">
                  <c:v>65.0</c:v>
                </c:pt>
                <c:pt idx="157">
                  <c:v>56.0</c:v>
                </c:pt>
                <c:pt idx="158">
                  <c:v>61.0</c:v>
                </c:pt>
                <c:pt idx="159">
                  <c:v>55.0</c:v>
                </c:pt>
                <c:pt idx="160">
                  <c:v>77.0</c:v>
                </c:pt>
                <c:pt idx="161">
                  <c:v>61.0</c:v>
                </c:pt>
                <c:pt idx="162">
                  <c:v>71.0</c:v>
                </c:pt>
                <c:pt idx="163">
                  <c:v>64.0</c:v>
                </c:pt>
                <c:pt idx="164">
                  <c:v>57.0</c:v>
                </c:pt>
                <c:pt idx="165">
                  <c:v>63.0</c:v>
                </c:pt>
                <c:pt idx="166">
                  <c:v>51.0</c:v>
                </c:pt>
                <c:pt idx="167">
                  <c:v>51.0</c:v>
                </c:pt>
                <c:pt idx="168">
                  <c:v>69.0</c:v>
                </c:pt>
                <c:pt idx="169">
                  <c:v>54.0</c:v>
                </c:pt>
                <c:pt idx="170">
                  <c:v>66.0</c:v>
                </c:pt>
                <c:pt idx="171">
                  <c:v>60.0</c:v>
                </c:pt>
                <c:pt idx="172">
                  <c:v>70.0</c:v>
                </c:pt>
                <c:pt idx="173">
                  <c:v>72.0</c:v>
                </c:pt>
                <c:pt idx="174">
                  <c:v>60.0</c:v>
                </c:pt>
                <c:pt idx="175">
                  <c:v>57.0</c:v>
                </c:pt>
                <c:pt idx="176">
                  <c:v>65.0</c:v>
                </c:pt>
                <c:pt idx="177">
                  <c:v>75.0</c:v>
                </c:pt>
                <c:pt idx="178">
                  <c:v>60.0</c:v>
                </c:pt>
                <c:pt idx="179">
                  <c:v>69.0</c:v>
                </c:pt>
                <c:pt idx="180">
                  <c:v>68.0</c:v>
                </c:pt>
                <c:pt idx="181">
                  <c:v>57.0</c:v>
                </c:pt>
                <c:pt idx="182">
                  <c:v>71.0</c:v>
                </c:pt>
                <c:pt idx="183">
                  <c:v>52.0</c:v>
                </c:pt>
                <c:pt idx="184">
                  <c:v>74.0</c:v>
                </c:pt>
                <c:pt idx="185">
                  <c:v>48.0</c:v>
                </c:pt>
                <c:pt idx="186">
                  <c:v>57.0</c:v>
                </c:pt>
                <c:pt idx="187">
                  <c:v>58.0</c:v>
                </c:pt>
                <c:pt idx="188">
                  <c:v>56.0</c:v>
                </c:pt>
                <c:pt idx="189">
                  <c:v>52.0</c:v>
                </c:pt>
                <c:pt idx="190">
                  <c:v>50.0</c:v>
                </c:pt>
                <c:pt idx="191">
                  <c:v>56.0</c:v>
                </c:pt>
                <c:pt idx="192">
                  <c:v>63.0</c:v>
                </c:pt>
                <c:pt idx="193">
                  <c:v>53.0</c:v>
                </c:pt>
                <c:pt idx="194">
                  <c:v>64.0</c:v>
                </c:pt>
                <c:pt idx="195">
                  <c:v>62.0</c:v>
                </c:pt>
                <c:pt idx="196">
                  <c:v>59.0</c:v>
                </c:pt>
                <c:pt idx="197">
                  <c:v>55.0</c:v>
                </c:pt>
                <c:pt idx="198">
                  <c:v>63.0</c:v>
                </c:pt>
                <c:pt idx="199">
                  <c:v>68.0</c:v>
                </c:pt>
                <c:pt idx="200">
                  <c:v>62.0</c:v>
                </c:pt>
                <c:pt idx="201">
                  <c:v>60.0</c:v>
                </c:pt>
                <c:pt idx="202">
                  <c:v>69.0</c:v>
                </c:pt>
                <c:pt idx="203">
                  <c:v>68.0</c:v>
                </c:pt>
                <c:pt idx="204">
                  <c:v>65.0</c:v>
                </c:pt>
                <c:pt idx="205">
                  <c:v>51.0</c:v>
                </c:pt>
                <c:pt idx="206">
                  <c:v>55.0</c:v>
                </c:pt>
                <c:pt idx="207">
                  <c:v>56.0</c:v>
                </c:pt>
                <c:pt idx="208">
                  <c:v>53.0</c:v>
                </c:pt>
                <c:pt idx="209">
                  <c:v>63.0</c:v>
                </c:pt>
                <c:pt idx="210">
                  <c:v>59.0</c:v>
                </c:pt>
                <c:pt idx="211">
                  <c:v>62.0</c:v>
                </c:pt>
                <c:pt idx="212">
                  <c:v>62.0</c:v>
                </c:pt>
                <c:pt idx="213">
                  <c:v>59.0</c:v>
                </c:pt>
                <c:pt idx="214">
                  <c:v>62.0</c:v>
                </c:pt>
                <c:pt idx="215">
                  <c:v>63.0</c:v>
                </c:pt>
                <c:pt idx="216">
                  <c:v>63.0</c:v>
                </c:pt>
                <c:pt idx="217">
                  <c:v>66.0</c:v>
                </c:pt>
                <c:pt idx="218">
                  <c:v>59.0</c:v>
                </c:pt>
                <c:pt idx="219">
                  <c:v>72.0</c:v>
                </c:pt>
                <c:pt idx="220">
                  <c:v>54.0</c:v>
                </c:pt>
                <c:pt idx="221">
                  <c:v>52.0</c:v>
                </c:pt>
                <c:pt idx="222">
                  <c:v>57.0</c:v>
                </c:pt>
                <c:pt idx="223">
                  <c:v>52.0</c:v>
                </c:pt>
                <c:pt idx="224">
                  <c:v>67.0</c:v>
                </c:pt>
                <c:pt idx="225">
                  <c:v>66.0</c:v>
                </c:pt>
                <c:pt idx="226">
                  <c:v>67.0</c:v>
                </c:pt>
                <c:pt idx="227">
                  <c:v>47.0</c:v>
                </c:pt>
                <c:pt idx="228">
                  <c:v>65.0</c:v>
                </c:pt>
                <c:pt idx="229">
                  <c:v>60.0</c:v>
                </c:pt>
                <c:pt idx="230">
                  <c:v>46.0</c:v>
                </c:pt>
                <c:pt idx="231">
                  <c:v>55.0</c:v>
                </c:pt>
                <c:pt idx="232">
                  <c:v>60.0</c:v>
                </c:pt>
                <c:pt idx="233">
                  <c:v>58.0</c:v>
                </c:pt>
                <c:pt idx="234">
                  <c:v>74.0</c:v>
                </c:pt>
                <c:pt idx="235">
                  <c:v>57.0</c:v>
                </c:pt>
                <c:pt idx="236">
                  <c:v>46.0</c:v>
                </c:pt>
                <c:pt idx="237">
                  <c:v>52.0</c:v>
                </c:pt>
                <c:pt idx="238">
                  <c:v>65.0</c:v>
                </c:pt>
                <c:pt idx="239">
                  <c:v>60.0</c:v>
                </c:pt>
                <c:pt idx="240">
                  <c:v>51.0</c:v>
                </c:pt>
                <c:pt idx="241">
                  <c:v>60.0</c:v>
                </c:pt>
                <c:pt idx="242">
                  <c:v>69.0</c:v>
                </c:pt>
                <c:pt idx="243">
                  <c:v>58.0</c:v>
                </c:pt>
                <c:pt idx="244">
                  <c:v>54.0</c:v>
                </c:pt>
                <c:pt idx="245">
                  <c:v>77.0</c:v>
                </c:pt>
                <c:pt idx="246">
                  <c:v>61.0</c:v>
                </c:pt>
                <c:pt idx="247">
                  <c:v>62.0</c:v>
                </c:pt>
                <c:pt idx="248">
                  <c:v>47.0</c:v>
                </c:pt>
                <c:pt idx="249">
                  <c:v>58.0</c:v>
                </c:pt>
                <c:pt idx="250">
                  <c:v>64.0</c:v>
                </c:pt>
                <c:pt idx="251">
                  <c:v>55.0</c:v>
                </c:pt>
                <c:pt idx="252">
                  <c:v>51.0</c:v>
                </c:pt>
                <c:pt idx="253">
                  <c:v>52.0</c:v>
                </c:pt>
                <c:pt idx="254">
                  <c:v>56.0</c:v>
                </c:pt>
                <c:pt idx="255">
                  <c:v>65.0</c:v>
                </c:pt>
                <c:pt idx="256">
                  <c:v>51.0</c:v>
                </c:pt>
                <c:pt idx="257">
                  <c:v>60.0</c:v>
                </c:pt>
                <c:pt idx="258">
                  <c:v>55.0</c:v>
                </c:pt>
                <c:pt idx="259">
                  <c:v>50.0</c:v>
                </c:pt>
                <c:pt idx="260">
                  <c:v>55.0</c:v>
                </c:pt>
                <c:pt idx="261">
                  <c:v>55.0</c:v>
                </c:pt>
                <c:pt idx="262">
                  <c:v>61.0</c:v>
                </c:pt>
                <c:pt idx="263">
                  <c:v>46.0</c:v>
                </c:pt>
                <c:pt idx="264">
                  <c:v>62.0</c:v>
                </c:pt>
                <c:pt idx="265">
                  <c:v>62.0</c:v>
                </c:pt>
                <c:pt idx="266">
                  <c:v>61.0</c:v>
                </c:pt>
                <c:pt idx="267">
                  <c:v>64.0</c:v>
                </c:pt>
                <c:pt idx="268">
                  <c:v>46.0</c:v>
                </c:pt>
                <c:pt idx="269">
                  <c:v>54.0</c:v>
                </c:pt>
                <c:pt idx="270">
                  <c:v>64.0</c:v>
                </c:pt>
                <c:pt idx="271">
                  <c:v>48.0</c:v>
                </c:pt>
                <c:pt idx="272">
                  <c:v>70.0</c:v>
                </c:pt>
                <c:pt idx="273">
                  <c:v>57.0</c:v>
                </c:pt>
                <c:pt idx="274">
                  <c:v>66.0</c:v>
                </c:pt>
                <c:pt idx="275">
                  <c:v>56.0</c:v>
                </c:pt>
                <c:pt idx="276">
                  <c:v>58.0</c:v>
                </c:pt>
                <c:pt idx="277">
                  <c:v>67.0</c:v>
                </c:pt>
                <c:pt idx="278">
                  <c:v>65.0</c:v>
                </c:pt>
                <c:pt idx="279">
                  <c:v>57.0</c:v>
                </c:pt>
                <c:pt idx="280">
                  <c:v>56.0</c:v>
                </c:pt>
                <c:pt idx="281">
                  <c:v>40.0</c:v>
                </c:pt>
                <c:pt idx="282">
                  <c:v>58.0</c:v>
                </c:pt>
                <c:pt idx="283">
                  <c:v>57.0</c:v>
                </c:pt>
                <c:pt idx="284">
                  <c:v>76.0</c:v>
                </c:pt>
                <c:pt idx="285">
                  <c:v>50.0</c:v>
                </c:pt>
                <c:pt idx="286">
                  <c:v>62.0</c:v>
                </c:pt>
                <c:pt idx="287">
                  <c:v>56.0</c:v>
                </c:pt>
                <c:pt idx="288">
                  <c:v>63.0</c:v>
                </c:pt>
                <c:pt idx="289">
                  <c:v>52.0</c:v>
                </c:pt>
                <c:pt idx="290">
                  <c:v>55.0</c:v>
                </c:pt>
                <c:pt idx="291">
                  <c:v>50.0</c:v>
                </c:pt>
                <c:pt idx="292">
                  <c:v>51.0</c:v>
                </c:pt>
                <c:pt idx="293">
                  <c:v>49.0</c:v>
                </c:pt>
                <c:pt idx="294">
                  <c:v>64.0</c:v>
                </c:pt>
                <c:pt idx="295">
                  <c:v>47.0</c:v>
                </c:pt>
                <c:pt idx="296">
                  <c:v>63.0</c:v>
                </c:pt>
                <c:pt idx="297">
                  <c:v>59.0</c:v>
                </c:pt>
                <c:pt idx="298">
                  <c:v>54.0</c:v>
                </c:pt>
                <c:pt idx="299">
                  <c:v>51.0</c:v>
                </c:pt>
                <c:pt idx="300">
                  <c:v>68.0</c:v>
                </c:pt>
                <c:pt idx="301">
                  <c:v>58.0</c:v>
                </c:pt>
                <c:pt idx="302">
                  <c:v>55.0</c:v>
                </c:pt>
                <c:pt idx="303">
                  <c:v>42.0</c:v>
                </c:pt>
                <c:pt idx="304">
                  <c:v>63.0</c:v>
                </c:pt>
                <c:pt idx="305">
                  <c:v>38.0</c:v>
                </c:pt>
                <c:pt idx="306">
                  <c:v>62.0</c:v>
                </c:pt>
                <c:pt idx="307">
                  <c:v>56.0</c:v>
                </c:pt>
                <c:pt idx="308">
                  <c:v>55.0</c:v>
                </c:pt>
                <c:pt idx="309">
                  <c:v>45.0</c:v>
                </c:pt>
                <c:pt idx="310">
                  <c:v>52.0</c:v>
                </c:pt>
                <c:pt idx="311">
                  <c:v>58.0</c:v>
                </c:pt>
                <c:pt idx="312">
                  <c:v>66.0</c:v>
                </c:pt>
                <c:pt idx="313">
                  <c:v>50.0</c:v>
                </c:pt>
                <c:pt idx="314">
                  <c:v>61.0</c:v>
                </c:pt>
                <c:pt idx="315">
                  <c:v>57.0</c:v>
                </c:pt>
                <c:pt idx="316">
                  <c:v>54.0</c:v>
                </c:pt>
                <c:pt idx="317">
                  <c:v>64.0</c:v>
                </c:pt>
                <c:pt idx="318">
                  <c:v>52.0</c:v>
                </c:pt>
                <c:pt idx="319">
                  <c:v>67.0</c:v>
                </c:pt>
                <c:pt idx="320">
                  <c:v>53.0</c:v>
                </c:pt>
                <c:pt idx="321">
                  <c:v>57.0</c:v>
                </c:pt>
                <c:pt idx="322">
                  <c:v>55.0</c:v>
                </c:pt>
                <c:pt idx="323">
                  <c:v>57.0</c:v>
                </c:pt>
                <c:pt idx="324">
                  <c:v>62.0</c:v>
                </c:pt>
                <c:pt idx="325">
                  <c:v>49.0</c:v>
                </c:pt>
                <c:pt idx="326">
                  <c:v>60.0</c:v>
                </c:pt>
                <c:pt idx="327">
                  <c:v>49.0</c:v>
                </c:pt>
                <c:pt idx="328">
                  <c:v>52.0</c:v>
                </c:pt>
                <c:pt idx="329">
                  <c:v>69.0</c:v>
                </c:pt>
                <c:pt idx="330">
                  <c:v>55.0</c:v>
                </c:pt>
                <c:pt idx="331">
                  <c:v>50.0</c:v>
                </c:pt>
                <c:pt idx="332">
                  <c:v>59.0</c:v>
                </c:pt>
                <c:pt idx="333">
                  <c:v>62.0</c:v>
                </c:pt>
                <c:pt idx="334">
                  <c:v>49.0</c:v>
                </c:pt>
                <c:pt idx="335">
                  <c:v>70.0</c:v>
                </c:pt>
                <c:pt idx="336">
                  <c:v>57.0</c:v>
                </c:pt>
                <c:pt idx="337">
                  <c:v>60.0</c:v>
                </c:pt>
                <c:pt idx="338">
                  <c:v>38.0</c:v>
                </c:pt>
                <c:pt idx="339">
                  <c:v>50.0</c:v>
                </c:pt>
                <c:pt idx="340">
                  <c:v>52.0</c:v>
                </c:pt>
                <c:pt idx="341">
                  <c:v>67.0</c:v>
                </c:pt>
                <c:pt idx="342">
                  <c:v>62.0</c:v>
                </c:pt>
                <c:pt idx="343">
                  <c:v>49.0</c:v>
                </c:pt>
                <c:pt idx="344">
                  <c:v>46.0</c:v>
                </c:pt>
                <c:pt idx="345">
                  <c:v>34.0</c:v>
                </c:pt>
                <c:pt idx="346">
                  <c:v>60.0</c:v>
                </c:pt>
                <c:pt idx="347">
                  <c:v>53.0</c:v>
                </c:pt>
                <c:pt idx="348">
                  <c:v>52.0</c:v>
                </c:pt>
                <c:pt idx="349">
                  <c:v>53.0</c:v>
                </c:pt>
                <c:pt idx="350">
                  <c:v>66.0</c:v>
                </c:pt>
                <c:pt idx="351">
                  <c:v>55.0</c:v>
                </c:pt>
                <c:pt idx="352">
                  <c:v>60.0</c:v>
                </c:pt>
                <c:pt idx="353">
                  <c:v>52.0</c:v>
                </c:pt>
                <c:pt idx="354">
                  <c:v>55.0</c:v>
                </c:pt>
                <c:pt idx="355">
                  <c:v>56.0</c:v>
                </c:pt>
                <c:pt idx="356">
                  <c:v>45.0</c:v>
                </c:pt>
                <c:pt idx="357">
                  <c:v>47.0</c:v>
                </c:pt>
                <c:pt idx="358">
                  <c:v>53.0</c:v>
                </c:pt>
                <c:pt idx="359">
                  <c:v>59.0</c:v>
                </c:pt>
                <c:pt idx="360">
                  <c:v>65.0</c:v>
                </c:pt>
                <c:pt idx="361">
                  <c:v>43.0</c:v>
                </c:pt>
                <c:pt idx="362">
                  <c:v>51.0</c:v>
                </c:pt>
                <c:pt idx="363">
                  <c:v>55.0</c:v>
                </c:pt>
                <c:pt idx="364">
                  <c:v>52.0</c:v>
                </c:pt>
                <c:pt idx="365">
                  <c:v>41.0</c:v>
                </c:pt>
                <c:pt idx="366">
                  <c:v>42.0</c:v>
                </c:pt>
                <c:pt idx="367">
                  <c:v>58.0</c:v>
                </c:pt>
                <c:pt idx="368">
                  <c:v>49.0</c:v>
                </c:pt>
                <c:pt idx="369">
                  <c:v>51.0</c:v>
                </c:pt>
                <c:pt idx="370">
                  <c:v>46.0</c:v>
                </c:pt>
                <c:pt idx="371">
                  <c:v>52.0</c:v>
                </c:pt>
                <c:pt idx="372">
                  <c:v>48.0</c:v>
                </c:pt>
                <c:pt idx="373">
                  <c:v>56.0</c:v>
                </c:pt>
                <c:pt idx="374">
                  <c:v>50.0</c:v>
                </c:pt>
                <c:pt idx="375">
                  <c:v>53.0</c:v>
                </c:pt>
                <c:pt idx="376">
                  <c:v>47.0</c:v>
                </c:pt>
                <c:pt idx="377">
                  <c:v>58.0</c:v>
                </c:pt>
                <c:pt idx="378">
                  <c:v>41.0</c:v>
                </c:pt>
                <c:pt idx="379">
                  <c:v>54.0</c:v>
                </c:pt>
                <c:pt idx="380">
                  <c:v>57.0</c:v>
                </c:pt>
                <c:pt idx="381">
                  <c:v>56.0</c:v>
                </c:pt>
                <c:pt idx="382">
                  <c:v>43.0</c:v>
                </c:pt>
                <c:pt idx="383">
                  <c:v>45.0</c:v>
                </c:pt>
                <c:pt idx="384">
                  <c:v>59.0</c:v>
                </c:pt>
                <c:pt idx="385">
                  <c:v>55.0</c:v>
                </c:pt>
                <c:pt idx="386">
                  <c:v>53.0</c:v>
                </c:pt>
                <c:pt idx="387">
                  <c:v>49.0</c:v>
                </c:pt>
                <c:pt idx="388">
                  <c:v>59.0</c:v>
                </c:pt>
                <c:pt idx="389">
                  <c:v>60.0</c:v>
                </c:pt>
                <c:pt idx="390">
                  <c:v>52.0</c:v>
                </c:pt>
                <c:pt idx="391">
                  <c:v>49.0</c:v>
                </c:pt>
                <c:pt idx="392">
                  <c:v>50.0</c:v>
                </c:pt>
                <c:pt idx="393">
                  <c:v>54.0</c:v>
                </c:pt>
                <c:pt idx="394">
                  <c:v>48.0</c:v>
                </c:pt>
                <c:pt idx="395">
                  <c:v>53.0</c:v>
                </c:pt>
                <c:pt idx="396">
                  <c:v>70.0</c:v>
                </c:pt>
                <c:pt idx="397">
                  <c:v>56.0</c:v>
                </c:pt>
                <c:pt idx="398">
                  <c:v>48.0</c:v>
                </c:pt>
                <c:pt idx="399">
                  <c:v>51.0</c:v>
                </c:pt>
                <c:pt idx="400">
                  <c:v>52.0</c:v>
                </c:pt>
                <c:pt idx="401">
                  <c:v>54.0</c:v>
                </c:pt>
                <c:pt idx="402">
                  <c:v>62.0</c:v>
                </c:pt>
                <c:pt idx="403">
                  <c:v>59.0</c:v>
                </c:pt>
                <c:pt idx="404">
                  <c:v>59.0</c:v>
                </c:pt>
                <c:pt idx="405">
                  <c:v>51.0</c:v>
                </c:pt>
                <c:pt idx="406">
                  <c:v>48.0</c:v>
                </c:pt>
                <c:pt idx="407">
                  <c:v>53.0</c:v>
                </c:pt>
                <c:pt idx="408">
                  <c:v>55.0</c:v>
                </c:pt>
                <c:pt idx="409">
                  <c:v>61.0</c:v>
                </c:pt>
                <c:pt idx="410">
                  <c:v>55.0</c:v>
                </c:pt>
                <c:pt idx="411">
                  <c:v>59.0</c:v>
                </c:pt>
                <c:pt idx="412">
                  <c:v>50.0</c:v>
                </c:pt>
                <c:pt idx="413">
                  <c:v>49.0</c:v>
                </c:pt>
                <c:pt idx="414">
                  <c:v>47.0</c:v>
                </c:pt>
                <c:pt idx="415">
                  <c:v>69.0</c:v>
                </c:pt>
                <c:pt idx="416">
                  <c:v>53.0</c:v>
                </c:pt>
                <c:pt idx="417">
                  <c:v>56.0</c:v>
                </c:pt>
                <c:pt idx="418">
                  <c:v>51.0</c:v>
                </c:pt>
                <c:pt idx="419">
                  <c:v>41.0</c:v>
                </c:pt>
                <c:pt idx="420">
                  <c:v>48.0</c:v>
                </c:pt>
                <c:pt idx="421">
                  <c:v>47.0</c:v>
                </c:pt>
                <c:pt idx="422">
                  <c:v>58.0</c:v>
                </c:pt>
                <c:pt idx="423">
                  <c:v>47.0</c:v>
                </c:pt>
                <c:pt idx="424">
                  <c:v>44.0</c:v>
                </c:pt>
                <c:pt idx="425">
                  <c:v>47.0</c:v>
                </c:pt>
                <c:pt idx="426">
                  <c:v>59.0</c:v>
                </c:pt>
                <c:pt idx="427">
                  <c:v>49.0</c:v>
                </c:pt>
                <c:pt idx="428">
                  <c:v>52.0</c:v>
                </c:pt>
                <c:pt idx="429">
                  <c:v>60.0</c:v>
                </c:pt>
                <c:pt idx="430">
                  <c:v>50.0</c:v>
                </c:pt>
                <c:pt idx="431">
                  <c:v>53.0</c:v>
                </c:pt>
                <c:pt idx="432">
                  <c:v>57.0</c:v>
                </c:pt>
                <c:pt idx="433">
                  <c:v>63.0</c:v>
                </c:pt>
                <c:pt idx="434">
                  <c:v>59.0</c:v>
                </c:pt>
                <c:pt idx="435">
                  <c:v>49.0</c:v>
                </c:pt>
                <c:pt idx="436">
                  <c:v>33.0</c:v>
                </c:pt>
                <c:pt idx="437">
                  <c:v>54.0</c:v>
                </c:pt>
                <c:pt idx="438">
                  <c:v>59.0</c:v>
                </c:pt>
                <c:pt idx="439">
                  <c:v>51.0</c:v>
                </c:pt>
                <c:pt idx="440">
                  <c:v>47.0</c:v>
                </c:pt>
                <c:pt idx="441">
                  <c:v>45.0</c:v>
                </c:pt>
                <c:pt idx="442">
                  <c:v>48.0</c:v>
                </c:pt>
                <c:pt idx="443">
                  <c:v>46.0</c:v>
                </c:pt>
                <c:pt idx="444">
                  <c:v>53.0</c:v>
                </c:pt>
                <c:pt idx="445">
                  <c:v>39.0</c:v>
                </c:pt>
                <c:pt idx="446">
                  <c:v>51.0</c:v>
                </c:pt>
                <c:pt idx="447">
                  <c:v>54.0</c:v>
                </c:pt>
                <c:pt idx="448">
                  <c:v>63.0</c:v>
                </c:pt>
                <c:pt idx="449">
                  <c:v>35.0</c:v>
                </c:pt>
                <c:pt idx="450">
                  <c:v>51.0</c:v>
                </c:pt>
                <c:pt idx="451">
                  <c:v>46.0</c:v>
                </c:pt>
                <c:pt idx="452">
                  <c:v>61.0</c:v>
                </c:pt>
                <c:pt idx="453">
                  <c:v>48.0</c:v>
                </c:pt>
                <c:pt idx="454">
                  <c:v>58.0</c:v>
                </c:pt>
                <c:pt idx="455">
                  <c:v>56.0</c:v>
                </c:pt>
                <c:pt idx="456">
                  <c:v>43.0</c:v>
                </c:pt>
                <c:pt idx="457">
                  <c:v>50.0</c:v>
                </c:pt>
                <c:pt idx="458">
                  <c:v>51.0</c:v>
                </c:pt>
                <c:pt idx="459">
                  <c:v>54.0</c:v>
                </c:pt>
                <c:pt idx="460">
                  <c:v>52.0</c:v>
                </c:pt>
                <c:pt idx="461">
                  <c:v>53.0</c:v>
                </c:pt>
                <c:pt idx="462">
                  <c:v>54.0</c:v>
                </c:pt>
                <c:pt idx="463">
                  <c:v>38.0</c:v>
                </c:pt>
                <c:pt idx="464">
                  <c:v>45.0</c:v>
                </c:pt>
                <c:pt idx="465">
                  <c:v>58.0</c:v>
                </c:pt>
                <c:pt idx="466">
                  <c:v>41.0</c:v>
                </c:pt>
                <c:pt idx="467">
                  <c:v>50.0</c:v>
                </c:pt>
                <c:pt idx="468">
                  <c:v>55.0</c:v>
                </c:pt>
                <c:pt idx="469">
                  <c:v>33.0</c:v>
                </c:pt>
                <c:pt idx="470">
                  <c:v>59.0</c:v>
                </c:pt>
                <c:pt idx="471">
                  <c:v>39.0</c:v>
                </c:pt>
                <c:pt idx="472">
                  <c:v>53.0</c:v>
                </c:pt>
                <c:pt idx="473">
                  <c:v>45.0</c:v>
                </c:pt>
                <c:pt idx="474">
                  <c:v>48.0</c:v>
                </c:pt>
                <c:pt idx="475">
                  <c:v>46.0</c:v>
                </c:pt>
                <c:pt idx="476">
                  <c:v>65.0</c:v>
                </c:pt>
                <c:pt idx="477">
                  <c:v>52.0</c:v>
                </c:pt>
                <c:pt idx="478">
                  <c:v>52.0</c:v>
                </c:pt>
                <c:pt idx="479">
                  <c:v>50.0</c:v>
                </c:pt>
                <c:pt idx="480">
                  <c:v>46.0</c:v>
                </c:pt>
                <c:pt idx="481">
                  <c:v>34.0</c:v>
                </c:pt>
                <c:pt idx="482">
                  <c:v>47.0</c:v>
                </c:pt>
                <c:pt idx="483">
                  <c:v>35.0</c:v>
                </c:pt>
                <c:pt idx="484">
                  <c:v>49.0</c:v>
                </c:pt>
                <c:pt idx="485">
                  <c:v>57.0</c:v>
                </c:pt>
                <c:pt idx="486">
                  <c:v>45.0</c:v>
                </c:pt>
                <c:pt idx="487">
                  <c:v>47.0</c:v>
                </c:pt>
                <c:pt idx="488">
                  <c:v>68.0</c:v>
                </c:pt>
                <c:pt idx="489">
                  <c:v>43.0</c:v>
                </c:pt>
                <c:pt idx="490">
                  <c:v>52.0</c:v>
                </c:pt>
                <c:pt idx="491">
                  <c:v>53.0</c:v>
                </c:pt>
                <c:pt idx="492">
                  <c:v>49.0</c:v>
                </c:pt>
                <c:pt idx="493">
                  <c:v>52.0</c:v>
                </c:pt>
                <c:pt idx="494">
                  <c:v>41.0</c:v>
                </c:pt>
                <c:pt idx="495">
                  <c:v>38.0</c:v>
                </c:pt>
                <c:pt idx="496">
                  <c:v>51.0</c:v>
                </c:pt>
                <c:pt idx="497">
                  <c:v>47.0</c:v>
                </c:pt>
                <c:pt idx="498">
                  <c:v>45.0</c:v>
                </c:pt>
                <c:pt idx="499">
                  <c:v>59.0</c:v>
                </c:pt>
                <c:pt idx="500">
                  <c:v>60.0</c:v>
                </c:pt>
                <c:pt idx="501">
                  <c:v>46.0</c:v>
                </c:pt>
                <c:pt idx="502">
                  <c:v>49.0</c:v>
                </c:pt>
                <c:pt idx="503">
                  <c:v>40.0</c:v>
                </c:pt>
                <c:pt idx="504">
                  <c:v>50.0</c:v>
                </c:pt>
                <c:pt idx="505">
                  <c:v>48.0</c:v>
                </c:pt>
                <c:pt idx="506">
                  <c:v>61.0</c:v>
                </c:pt>
                <c:pt idx="507">
                  <c:v>48.0</c:v>
                </c:pt>
                <c:pt idx="508">
                  <c:v>44.0</c:v>
                </c:pt>
                <c:pt idx="509">
                  <c:v>45.0</c:v>
                </c:pt>
                <c:pt idx="510">
                  <c:v>52.0</c:v>
                </c:pt>
                <c:pt idx="511">
                  <c:v>45.0</c:v>
                </c:pt>
                <c:pt idx="512">
                  <c:v>50.0</c:v>
                </c:pt>
                <c:pt idx="513">
                  <c:v>43.0</c:v>
                </c:pt>
                <c:pt idx="514">
                  <c:v>49.0</c:v>
                </c:pt>
                <c:pt idx="515">
                  <c:v>47.0</c:v>
                </c:pt>
                <c:pt idx="516">
                  <c:v>38.0</c:v>
                </c:pt>
                <c:pt idx="517">
                  <c:v>45.0</c:v>
                </c:pt>
                <c:pt idx="518">
                  <c:v>52.0</c:v>
                </c:pt>
                <c:pt idx="519">
                  <c:v>45.0</c:v>
                </c:pt>
                <c:pt idx="520">
                  <c:v>59.0</c:v>
                </c:pt>
                <c:pt idx="521">
                  <c:v>60.0</c:v>
                </c:pt>
                <c:pt idx="522">
                  <c:v>41.0</c:v>
                </c:pt>
                <c:pt idx="523">
                  <c:v>38.0</c:v>
                </c:pt>
                <c:pt idx="524">
                  <c:v>55.0</c:v>
                </c:pt>
                <c:pt idx="525">
                  <c:v>36.0</c:v>
                </c:pt>
                <c:pt idx="526">
                  <c:v>64.0</c:v>
                </c:pt>
                <c:pt idx="527">
                  <c:v>38.0</c:v>
                </c:pt>
                <c:pt idx="528">
                  <c:v>54.0</c:v>
                </c:pt>
                <c:pt idx="529">
                  <c:v>37.0</c:v>
                </c:pt>
                <c:pt idx="530">
                  <c:v>51.0</c:v>
                </c:pt>
                <c:pt idx="531">
                  <c:v>52.0</c:v>
                </c:pt>
                <c:pt idx="532">
                  <c:v>45.0</c:v>
                </c:pt>
                <c:pt idx="533">
                  <c:v>49.0</c:v>
                </c:pt>
                <c:pt idx="534">
                  <c:v>58.0</c:v>
                </c:pt>
                <c:pt idx="535">
                  <c:v>53.0</c:v>
                </c:pt>
                <c:pt idx="536">
                  <c:v>46.0</c:v>
                </c:pt>
                <c:pt idx="537">
                  <c:v>57.0</c:v>
                </c:pt>
                <c:pt idx="538">
                  <c:v>45.0</c:v>
                </c:pt>
                <c:pt idx="539">
                  <c:v>45.0</c:v>
                </c:pt>
                <c:pt idx="540">
                  <c:v>48.0</c:v>
                </c:pt>
                <c:pt idx="541">
                  <c:v>64.0</c:v>
                </c:pt>
                <c:pt idx="542">
                  <c:v>61.0</c:v>
                </c:pt>
                <c:pt idx="543">
                  <c:v>62.0</c:v>
                </c:pt>
                <c:pt idx="544">
                  <c:v>45.0</c:v>
                </c:pt>
                <c:pt idx="545">
                  <c:v>51.0</c:v>
                </c:pt>
                <c:pt idx="546">
                  <c:v>39.0</c:v>
                </c:pt>
                <c:pt idx="547">
                  <c:v>53.0</c:v>
                </c:pt>
                <c:pt idx="548">
                  <c:v>27.0</c:v>
                </c:pt>
                <c:pt idx="549">
                  <c:v>64.0</c:v>
                </c:pt>
                <c:pt idx="550">
                  <c:v>54.0</c:v>
                </c:pt>
                <c:pt idx="551">
                  <c:v>38.0</c:v>
                </c:pt>
                <c:pt idx="552">
                  <c:v>55.0</c:v>
                </c:pt>
                <c:pt idx="553">
                  <c:v>47.0</c:v>
                </c:pt>
                <c:pt idx="554">
                  <c:v>52.0</c:v>
                </c:pt>
                <c:pt idx="555">
                  <c:v>37.0</c:v>
                </c:pt>
                <c:pt idx="556">
                  <c:v>48.0</c:v>
                </c:pt>
                <c:pt idx="557">
                  <c:v>43.0</c:v>
                </c:pt>
                <c:pt idx="558">
                  <c:v>55.0</c:v>
                </c:pt>
                <c:pt idx="559">
                  <c:v>32.0</c:v>
                </c:pt>
                <c:pt idx="560">
                  <c:v>49.0</c:v>
                </c:pt>
                <c:pt idx="561">
                  <c:v>56.0</c:v>
                </c:pt>
                <c:pt idx="562">
                  <c:v>63.0</c:v>
                </c:pt>
                <c:pt idx="563">
                  <c:v>48.0</c:v>
                </c:pt>
                <c:pt idx="564">
                  <c:v>46.0</c:v>
                </c:pt>
                <c:pt idx="565">
                  <c:v>43.0</c:v>
                </c:pt>
                <c:pt idx="566">
                  <c:v>51.0</c:v>
                </c:pt>
                <c:pt idx="567">
                  <c:v>48.0</c:v>
                </c:pt>
                <c:pt idx="568">
                  <c:v>55.0</c:v>
                </c:pt>
                <c:pt idx="569">
                  <c:v>48.0</c:v>
                </c:pt>
                <c:pt idx="570">
                  <c:v>44.0</c:v>
                </c:pt>
                <c:pt idx="571">
                  <c:v>42.0</c:v>
                </c:pt>
                <c:pt idx="572">
                  <c:v>55.0</c:v>
                </c:pt>
                <c:pt idx="573">
                  <c:v>38.0</c:v>
                </c:pt>
                <c:pt idx="574">
                  <c:v>36.0</c:v>
                </c:pt>
                <c:pt idx="575">
                  <c:v>32.0</c:v>
                </c:pt>
                <c:pt idx="576">
                  <c:v>45.0</c:v>
                </c:pt>
                <c:pt idx="577">
                  <c:v>52.0</c:v>
                </c:pt>
                <c:pt idx="578">
                  <c:v>40.0</c:v>
                </c:pt>
                <c:pt idx="579">
                  <c:v>48.0</c:v>
                </c:pt>
                <c:pt idx="580">
                  <c:v>50.0</c:v>
                </c:pt>
                <c:pt idx="581">
                  <c:v>40.0</c:v>
                </c:pt>
                <c:pt idx="582">
                  <c:v>59.0</c:v>
                </c:pt>
                <c:pt idx="583">
                  <c:v>37.0</c:v>
                </c:pt>
                <c:pt idx="584">
                  <c:v>32.0</c:v>
                </c:pt>
                <c:pt idx="585">
                  <c:v>48.0</c:v>
                </c:pt>
                <c:pt idx="586">
                  <c:v>45.0</c:v>
                </c:pt>
                <c:pt idx="587">
                  <c:v>46.0</c:v>
                </c:pt>
                <c:pt idx="588">
                  <c:v>43.0</c:v>
                </c:pt>
                <c:pt idx="589">
                  <c:v>45.0</c:v>
                </c:pt>
                <c:pt idx="590">
                  <c:v>46.0</c:v>
                </c:pt>
                <c:pt idx="591">
                  <c:v>37.0</c:v>
                </c:pt>
                <c:pt idx="592">
                  <c:v>42.0</c:v>
                </c:pt>
                <c:pt idx="593">
                  <c:v>41.0</c:v>
                </c:pt>
                <c:pt idx="594">
                  <c:v>48.0</c:v>
                </c:pt>
                <c:pt idx="595">
                  <c:v>57.0</c:v>
                </c:pt>
                <c:pt idx="596">
                  <c:v>52.0</c:v>
                </c:pt>
                <c:pt idx="597">
                  <c:v>57.0</c:v>
                </c:pt>
                <c:pt idx="598">
                  <c:v>50.0</c:v>
                </c:pt>
                <c:pt idx="599">
                  <c:v>34.0</c:v>
                </c:pt>
                <c:pt idx="600">
                  <c:v>37.0</c:v>
                </c:pt>
                <c:pt idx="601">
                  <c:v>49.0</c:v>
                </c:pt>
                <c:pt idx="602">
                  <c:v>36.0</c:v>
                </c:pt>
                <c:pt idx="603">
                  <c:v>34.0</c:v>
                </c:pt>
                <c:pt idx="604">
                  <c:v>52.0</c:v>
                </c:pt>
                <c:pt idx="605">
                  <c:v>45.0</c:v>
                </c:pt>
                <c:pt idx="606">
                  <c:v>41.0</c:v>
                </c:pt>
                <c:pt idx="607">
                  <c:v>54.0</c:v>
                </c:pt>
                <c:pt idx="608">
                  <c:v>60.0</c:v>
                </c:pt>
                <c:pt idx="609">
                  <c:v>23.0</c:v>
                </c:pt>
                <c:pt idx="610">
                  <c:v>51.0</c:v>
                </c:pt>
                <c:pt idx="611">
                  <c:v>51.0</c:v>
                </c:pt>
                <c:pt idx="612">
                  <c:v>34.0</c:v>
                </c:pt>
                <c:pt idx="613">
                  <c:v>48.0</c:v>
                </c:pt>
                <c:pt idx="614">
                  <c:v>39.0</c:v>
                </c:pt>
                <c:pt idx="615">
                  <c:v>50.0</c:v>
                </c:pt>
                <c:pt idx="616">
                  <c:v>48.0</c:v>
                </c:pt>
                <c:pt idx="617">
                  <c:v>44.0</c:v>
                </c:pt>
                <c:pt idx="618">
                  <c:v>49.0</c:v>
                </c:pt>
                <c:pt idx="619">
                  <c:v>45.0</c:v>
                </c:pt>
                <c:pt idx="620">
                  <c:v>42.0</c:v>
                </c:pt>
                <c:pt idx="621">
                  <c:v>41.0</c:v>
                </c:pt>
                <c:pt idx="622">
                  <c:v>41.0</c:v>
                </c:pt>
                <c:pt idx="623">
                  <c:v>38.0</c:v>
                </c:pt>
                <c:pt idx="624">
                  <c:v>42.0</c:v>
                </c:pt>
                <c:pt idx="625">
                  <c:v>50.0</c:v>
                </c:pt>
                <c:pt idx="626">
                  <c:v>40.0</c:v>
                </c:pt>
                <c:pt idx="627">
                  <c:v>40.0</c:v>
                </c:pt>
                <c:pt idx="628">
                  <c:v>41.0</c:v>
                </c:pt>
                <c:pt idx="629">
                  <c:v>50.0</c:v>
                </c:pt>
                <c:pt idx="630">
                  <c:v>61.0</c:v>
                </c:pt>
                <c:pt idx="631">
                  <c:v>35.0</c:v>
                </c:pt>
                <c:pt idx="632">
                  <c:v>54.0</c:v>
                </c:pt>
                <c:pt idx="633">
                  <c:v>35.0</c:v>
                </c:pt>
                <c:pt idx="634">
                  <c:v>41.0</c:v>
                </c:pt>
                <c:pt idx="635">
                  <c:v>44.0</c:v>
                </c:pt>
                <c:pt idx="636">
                  <c:v>35.0</c:v>
                </c:pt>
                <c:pt idx="637">
                  <c:v>46.0</c:v>
                </c:pt>
                <c:pt idx="638">
                  <c:v>45.0</c:v>
                </c:pt>
                <c:pt idx="639">
                  <c:v>46.0</c:v>
                </c:pt>
                <c:pt idx="640">
                  <c:v>40.0</c:v>
                </c:pt>
                <c:pt idx="641">
                  <c:v>43.0</c:v>
                </c:pt>
                <c:pt idx="642">
                  <c:v>44.0</c:v>
                </c:pt>
                <c:pt idx="643">
                  <c:v>38.0</c:v>
                </c:pt>
                <c:pt idx="644">
                  <c:v>52.0</c:v>
                </c:pt>
                <c:pt idx="645">
                  <c:v>44.0</c:v>
                </c:pt>
                <c:pt idx="646">
                  <c:v>43.0</c:v>
                </c:pt>
                <c:pt idx="647">
                  <c:v>65.0</c:v>
                </c:pt>
                <c:pt idx="648">
                  <c:v>42.0</c:v>
                </c:pt>
                <c:pt idx="649">
                  <c:v>43.0</c:v>
                </c:pt>
                <c:pt idx="650">
                  <c:v>40.0</c:v>
                </c:pt>
                <c:pt idx="651">
                  <c:v>48.0</c:v>
                </c:pt>
                <c:pt idx="652">
                  <c:v>52.0</c:v>
                </c:pt>
                <c:pt idx="653">
                  <c:v>46.0</c:v>
                </c:pt>
                <c:pt idx="654">
                  <c:v>41.0</c:v>
                </c:pt>
                <c:pt idx="655">
                  <c:v>35.0</c:v>
                </c:pt>
                <c:pt idx="656">
                  <c:v>49.0</c:v>
                </c:pt>
                <c:pt idx="657">
                  <c:v>44.0</c:v>
                </c:pt>
                <c:pt idx="658">
                  <c:v>38.0</c:v>
                </c:pt>
                <c:pt idx="659">
                  <c:v>28.0</c:v>
                </c:pt>
                <c:pt idx="660">
                  <c:v>39.0</c:v>
                </c:pt>
                <c:pt idx="661">
                  <c:v>44.0</c:v>
                </c:pt>
                <c:pt idx="662">
                  <c:v>46.0</c:v>
                </c:pt>
                <c:pt idx="663">
                  <c:v>49.0</c:v>
                </c:pt>
                <c:pt idx="664">
                  <c:v>38.0</c:v>
                </c:pt>
                <c:pt idx="665">
                  <c:v>61.0</c:v>
                </c:pt>
                <c:pt idx="666">
                  <c:v>34.0</c:v>
                </c:pt>
                <c:pt idx="667">
                  <c:v>41.0</c:v>
                </c:pt>
                <c:pt idx="668">
                  <c:v>42.0</c:v>
                </c:pt>
                <c:pt idx="669">
                  <c:v>57.0</c:v>
                </c:pt>
                <c:pt idx="670">
                  <c:v>41.0</c:v>
                </c:pt>
                <c:pt idx="671">
                  <c:v>38.0</c:v>
                </c:pt>
                <c:pt idx="672">
                  <c:v>42.0</c:v>
                </c:pt>
                <c:pt idx="673">
                  <c:v>54.0</c:v>
                </c:pt>
                <c:pt idx="674">
                  <c:v>40.0</c:v>
                </c:pt>
                <c:pt idx="675">
                  <c:v>56.0</c:v>
                </c:pt>
                <c:pt idx="676">
                  <c:v>46.0</c:v>
                </c:pt>
                <c:pt idx="677">
                  <c:v>35.0</c:v>
                </c:pt>
                <c:pt idx="678">
                  <c:v>48.0</c:v>
                </c:pt>
                <c:pt idx="679">
                  <c:v>43.0</c:v>
                </c:pt>
                <c:pt idx="680">
                  <c:v>50.0</c:v>
                </c:pt>
                <c:pt idx="681">
                  <c:v>47.0</c:v>
                </c:pt>
                <c:pt idx="682">
                  <c:v>43.0</c:v>
                </c:pt>
                <c:pt idx="683">
                  <c:v>39.0</c:v>
                </c:pt>
                <c:pt idx="684">
                  <c:v>48.0</c:v>
                </c:pt>
                <c:pt idx="685">
                  <c:v>43.0</c:v>
                </c:pt>
                <c:pt idx="686">
                  <c:v>43.0</c:v>
                </c:pt>
                <c:pt idx="687">
                  <c:v>53.0</c:v>
                </c:pt>
                <c:pt idx="688">
                  <c:v>37.0</c:v>
                </c:pt>
                <c:pt idx="689">
                  <c:v>44.0</c:v>
                </c:pt>
                <c:pt idx="690">
                  <c:v>45.0</c:v>
                </c:pt>
                <c:pt idx="691">
                  <c:v>44.0</c:v>
                </c:pt>
                <c:pt idx="692">
                  <c:v>60.0</c:v>
                </c:pt>
                <c:pt idx="693">
                  <c:v>43.0</c:v>
                </c:pt>
                <c:pt idx="694">
                  <c:v>41.0</c:v>
                </c:pt>
                <c:pt idx="695">
                  <c:v>52.0</c:v>
                </c:pt>
                <c:pt idx="696">
                  <c:v>38.0</c:v>
                </c:pt>
                <c:pt idx="697">
                  <c:v>46.0</c:v>
                </c:pt>
                <c:pt idx="698">
                  <c:v>45.0</c:v>
                </c:pt>
                <c:pt idx="699">
                  <c:v>42.0</c:v>
                </c:pt>
                <c:pt idx="700">
                  <c:v>24.0</c:v>
                </c:pt>
                <c:pt idx="701">
                  <c:v>52.0</c:v>
                </c:pt>
                <c:pt idx="702">
                  <c:v>36.0</c:v>
                </c:pt>
                <c:pt idx="703">
                  <c:v>35.0</c:v>
                </c:pt>
                <c:pt idx="704">
                  <c:v>38.0</c:v>
                </c:pt>
                <c:pt idx="705">
                  <c:v>48.0</c:v>
                </c:pt>
                <c:pt idx="706">
                  <c:v>42.0</c:v>
                </c:pt>
                <c:pt idx="707">
                  <c:v>31.0</c:v>
                </c:pt>
                <c:pt idx="708">
                  <c:v>43.0</c:v>
                </c:pt>
                <c:pt idx="709">
                  <c:v>54.0</c:v>
                </c:pt>
                <c:pt idx="710">
                  <c:v>39.0</c:v>
                </c:pt>
                <c:pt idx="711">
                  <c:v>40.0</c:v>
                </c:pt>
                <c:pt idx="712">
                  <c:v>38.0</c:v>
                </c:pt>
                <c:pt idx="713">
                  <c:v>40.0</c:v>
                </c:pt>
                <c:pt idx="714">
                  <c:v>33.0</c:v>
                </c:pt>
                <c:pt idx="715">
                  <c:v>34.0</c:v>
                </c:pt>
                <c:pt idx="716">
                  <c:v>41.0</c:v>
                </c:pt>
                <c:pt idx="717">
                  <c:v>49.0</c:v>
                </c:pt>
                <c:pt idx="718">
                  <c:v>41.0</c:v>
                </c:pt>
                <c:pt idx="719">
                  <c:v>39.0</c:v>
                </c:pt>
                <c:pt idx="720">
                  <c:v>47.0</c:v>
                </c:pt>
                <c:pt idx="721">
                  <c:v>34.0</c:v>
                </c:pt>
                <c:pt idx="722">
                  <c:v>46.0</c:v>
                </c:pt>
                <c:pt idx="723">
                  <c:v>47.0</c:v>
                </c:pt>
                <c:pt idx="724">
                  <c:v>33.0</c:v>
                </c:pt>
                <c:pt idx="725">
                  <c:v>40.0</c:v>
                </c:pt>
                <c:pt idx="726">
                  <c:v>31.0</c:v>
                </c:pt>
                <c:pt idx="727">
                  <c:v>32.0</c:v>
                </c:pt>
                <c:pt idx="728">
                  <c:v>32.0</c:v>
                </c:pt>
                <c:pt idx="729">
                  <c:v>46.0</c:v>
                </c:pt>
                <c:pt idx="730">
                  <c:v>46.0</c:v>
                </c:pt>
                <c:pt idx="731">
                  <c:v>48.0</c:v>
                </c:pt>
                <c:pt idx="732">
                  <c:v>35.0</c:v>
                </c:pt>
                <c:pt idx="733">
                  <c:v>31.0</c:v>
                </c:pt>
                <c:pt idx="734">
                  <c:v>38.0</c:v>
                </c:pt>
                <c:pt idx="735">
                  <c:v>45.0</c:v>
                </c:pt>
                <c:pt idx="736">
                  <c:v>33.0</c:v>
                </c:pt>
                <c:pt idx="737">
                  <c:v>39.0</c:v>
                </c:pt>
                <c:pt idx="738">
                  <c:v>36.0</c:v>
                </c:pt>
                <c:pt idx="739">
                  <c:v>40.0</c:v>
                </c:pt>
                <c:pt idx="740">
                  <c:v>38.0</c:v>
                </c:pt>
                <c:pt idx="741">
                  <c:v>46.0</c:v>
                </c:pt>
                <c:pt idx="742">
                  <c:v>40.0</c:v>
                </c:pt>
                <c:pt idx="743">
                  <c:v>29.0</c:v>
                </c:pt>
                <c:pt idx="744">
                  <c:v>33.0</c:v>
                </c:pt>
                <c:pt idx="745">
                  <c:v>43.0</c:v>
                </c:pt>
                <c:pt idx="746">
                  <c:v>40.0</c:v>
                </c:pt>
                <c:pt idx="747">
                  <c:v>41.0</c:v>
                </c:pt>
                <c:pt idx="748">
                  <c:v>51.0</c:v>
                </c:pt>
                <c:pt idx="749">
                  <c:v>45.0</c:v>
                </c:pt>
                <c:pt idx="750">
                  <c:v>44.0</c:v>
                </c:pt>
                <c:pt idx="751">
                  <c:v>30.0</c:v>
                </c:pt>
                <c:pt idx="752">
                  <c:v>47.0</c:v>
                </c:pt>
                <c:pt idx="753">
                  <c:v>36.0</c:v>
                </c:pt>
                <c:pt idx="754">
                  <c:v>35.0</c:v>
                </c:pt>
                <c:pt idx="755">
                  <c:v>32.0</c:v>
                </c:pt>
                <c:pt idx="756">
                  <c:v>36.0</c:v>
                </c:pt>
                <c:pt idx="757">
                  <c:v>50.0</c:v>
                </c:pt>
                <c:pt idx="758">
                  <c:v>39.0</c:v>
                </c:pt>
                <c:pt idx="759">
                  <c:v>27.0</c:v>
                </c:pt>
                <c:pt idx="760">
                  <c:v>50.0</c:v>
                </c:pt>
                <c:pt idx="761">
                  <c:v>40.0</c:v>
                </c:pt>
                <c:pt idx="762">
                  <c:v>21.0</c:v>
                </c:pt>
                <c:pt idx="763">
                  <c:v>47.0</c:v>
                </c:pt>
                <c:pt idx="764">
                  <c:v>26.0</c:v>
                </c:pt>
                <c:pt idx="765">
                  <c:v>42.0</c:v>
                </c:pt>
                <c:pt idx="766">
                  <c:v>37.0</c:v>
                </c:pt>
                <c:pt idx="767">
                  <c:v>39.0</c:v>
                </c:pt>
                <c:pt idx="768">
                  <c:v>38.0</c:v>
                </c:pt>
                <c:pt idx="769">
                  <c:v>48.0</c:v>
                </c:pt>
                <c:pt idx="770">
                  <c:v>51.0</c:v>
                </c:pt>
                <c:pt idx="771">
                  <c:v>34.0</c:v>
                </c:pt>
                <c:pt idx="772">
                  <c:v>51.0</c:v>
                </c:pt>
                <c:pt idx="773">
                  <c:v>56.0</c:v>
                </c:pt>
                <c:pt idx="774">
                  <c:v>38.0</c:v>
                </c:pt>
                <c:pt idx="775">
                  <c:v>46.0</c:v>
                </c:pt>
                <c:pt idx="776">
                  <c:v>53.0</c:v>
                </c:pt>
                <c:pt idx="777">
                  <c:v>35.0</c:v>
                </c:pt>
                <c:pt idx="778">
                  <c:v>41.0</c:v>
                </c:pt>
                <c:pt idx="779">
                  <c:v>49.0</c:v>
                </c:pt>
                <c:pt idx="780">
                  <c:v>28.0</c:v>
                </c:pt>
                <c:pt idx="781">
                  <c:v>44.0</c:v>
                </c:pt>
                <c:pt idx="782">
                  <c:v>39.0</c:v>
                </c:pt>
                <c:pt idx="783">
                  <c:v>61.0</c:v>
                </c:pt>
                <c:pt idx="784">
                  <c:v>41.0</c:v>
                </c:pt>
                <c:pt idx="785">
                  <c:v>38.0</c:v>
                </c:pt>
                <c:pt idx="786">
                  <c:v>44.0</c:v>
                </c:pt>
                <c:pt idx="787">
                  <c:v>49.0</c:v>
                </c:pt>
                <c:pt idx="788">
                  <c:v>38.0</c:v>
                </c:pt>
                <c:pt idx="789">
                  <c:v>33.0</c:v>
                </c:pt>
                <c:pt idx="790">
                  <c:v>51.0</c:v>
                </c:pt>
                <c:pt idx="791">
                  <c:v>43.0</c:v>
                </c:pt>
                <c:pt idx="792">
                  <c:v>54.0</c:v>
                </c:pt>
                <c:pt idx="793">
                  <c:v>41.0</c:v>
                </c:pt>
                <c:pt idx="794">
                  <c:v>32.0</c:v>
                </c:pt>
                <c:pt idx="795">
                  <c:v>39.0</c:v>
                </c:pt>
                <c:pt idx="796">
                  <c:v>44.0</c:v>
                </c:pt>
                <c:pt idx="797">
                  <c:v>42.0</c:v>
                </c:pt>
                <c:pt idx="798">
                  <c:v>35.0</c:v>
                </c:pt>
                <c:pt idx="799">
                  <c:v>26.0</c:v>
                </c:pt>
                <c:pt idx="800">
                  <c:v>36.0</c:v>
                </c:pt>
                <c:pt idx="801">
                  <c:v>28.0</c:v>
                </c:pt>
                <c:pt idx="802">
                  <c:v>33.0</c:v>
                </c:pt>
                <c:pt idx="803">
                  <c:v>37.0</c:v>
                </c:pt>
                <c:pt idx="804">
                  <c:v>47.0</c:v>
                </c:pt>
                <c:pt idx="805">
                  <c:v>44.0</c:v>
                </c:pt>
                <c:pt idx="806">
                  <c:v>31.0</c:v>
                </c:pt>
                <c:pt idx="807">
                  <c:v>31.0</c:v>
                </c:pt>
                <c:pt idx="808">
                  <c:v>30.0</c:v>
                </c:pt>
                <c:pt idx="809">
                  <c:v>38.0</c:v>
                </c:pt>
                <c:pt idx="810">
                  <c:v>38.0</c:v>
                </c:pt>
                <c:pt idx="811">
                  <c:v>31.0</c:v>
                </c:pt>
                <c:pt idx="812">
                  <c:v>35.0</c:v>
                </c:pt>
                <c:pt idx="813">
                  <c:v>44.0</c:v>
                </c:pt>
                <c:pt idx="814">
                  <c:v>31.0</c:v>
                </c:pt>
                <c:pt idx="815">
                  <c:v>43.0</c:v>
                </c:pt>
                <c:pt idx="816">
                  <c:v>47.0</c:v>
                </c:pt>
                <c:pt idx="817">
                  <c:v>32.0</c:v>
                </c:pt>
                <c:pt idx="818">
                  <c:v>40.0</c:v>
                </c:pt>
                <c:pt idx="819">
                  <c:v>37.0</c:v>
                </c:pt>
                <c:pt idx="820">
                  <c:v>20.0</c:v>
                </c:pt>
                <c:pt idx="821">
                  <c:v>30.0</c:v>
                </c:pt>
                <c:pt idx="822">
                  <c:v>38.0</c:v>
                </c:pt>
                <c:pt idx="823">
                  <c:v>41.0</c:v>
                </c:pt>
                <c:pt idx="824">
                  <c:v>41.0</c:v>
                </c:pt>
                <c:pt idx="825">
                  <c:v>19.0</c:v>
                </c:pt>
                <c:pt idx="826">
                  <c:v>43.0</c:v>
                </c:pt>
                <c:pt idx="827">
                  <c:v>38.0</c:v>
                </c:pt>
                <c:pt idx="828">
                  <c:v>40.0</c:v>
                </c:pt>
                <c:pt idx="829">
                  <c:v>41.0</c:v>
                </c:pt>
                <c:pt idx="830">
                  <c:v>51.0</c:v>
                </c:pt>
                <c:pt idx="831">
                  <c:v>36.0</c:v>
                </c:pt>
                <c:pt idx="832">
                  <c:v>42.0</c:v>
                </c:pt>
                <c:pt idx="833">
                  <c:v>36.0</c:v>
                </c:pt>
                <c:pt idx="834">
                  <c:v>26.0</c:v>
                </c:pt>
                <c:pt idx="835">
                  <c:v>15.0</c:v>
                </c:pt>
                <c:pt idx="836">
                  <c:v>39.0</c:v>
                </c:pt>
                <c:pt idx="837">
                  <c:v>34.0</c:v>
                </c:pt>
                <c:pt idx="838">
                  <c:v>39.0</c:v>
                </c:pt>
                <c:pt idx="839">
                  <c:v>44.0</c:v>
                </c:pt>
                <c:pt idx="840">
                  <c:v>34.0</c:v>
                </c:pt>
                <c:pt idx="841">
                  <c:v>39.0</c:v>
                </c:pt>
                <c:pt idx="842">
                  <c:v>29.0</c:v>
                </c:pt>
                <c:pt idx="843">
                  <c:v>45.0</c:v>
                </c:pt>
                <c:pt idx="844">
                  <c:v>40.0</c:v>
                </c:pt>
                <c:pt idx="845">
                  <c:v>39.0</c:v>
                </c:pt>
                <c:pt idx="846">
                  <c:v>22.0</c:v>
                </c:pt>
                <c:pt idx="847">
                  <c:v>48.0</c:v>
                </c:pt>
                <c:pt idx="848">
                  <c:v>39.0</c:v>
                </c:pt>
                <c:pt idx="849">
                  <c:v>34.0</c:v>
                </c:pt>
                <c:pt idx="850">
                  <c:v>29.0</c:v>
                </c:pt>
                <c:pt idx="851">
                  <c:v>41.0</c:v>
                </c:pt>
                <c:pt idx="852">
                  <c:v>41.0</c:v>
                </c:pt>
                <c:pt idx="853">
                  <c:v>40.0</c:v>
                </c:pt>
                <c:pt idx="854">
                  <c:v>26.0</c:v>
                </c:pt>
                <c:pt idx="855">
                  <c:v>27.0</c:v>
                </c:pt>
                <c:pt idx="856">
                  <c:v>26.0</c:v>
                </c:pt>
                <c:pt idx="857">
                  <c:v>42.0</c:v>
                </c:pt>
                <c:pt idx="858">
                  <c:v>39.0</c:v>
                </c:pt>
                <c:pt idx="859">
                  <c:v>57.0</c:v>
                </c:pt>
                <c:pt idx="860">
                  <c:v>25.0</c:v>
                </c:pt>
                <c:pt idx="861">
                  <c:v>29.0</c:v>
                </c:pt>
                <c:pt idx="862">
                  <c:v>34.0</c:v>
                </c:pt>
                <c:pt idx="863">
                  <c:v>35.0</c:v>
                </c:pt>
                <c:pt idx="864">
                  <c:v>16.0</c:v>
                </c:pt>
                <c:pt idx="865">
                  <c:v>47.0</c:v>
                </c:pt>
                <c:pt idx="866">
                  <c:v>38.0</c:v>
                </c:pt>
                <c:pt idx="867">
                  <c:v>42.0</c:v>
                </c:pt>
                <c:pt idx="868">
                  <c:v>49.0</c:v>
                </c:pt>
                <c:pt idx="869">
                  <c:v>46.0</c:v>
                </c:pt>
                <c:pt idx="870">
                  <c:v>35.0</c:v>
                </c:pt>
                <c:pt idx="871">
                  <c:v>45.0</c:v>
                </c:pt>
                <c:pt idx="872">
                  <c:v>36.0</c:v>
                </c:pt>
                <c:pt idx="873">
                  <c:v>33.0</c:v>
                </c:pt>
                <c:pt idx="874">
                  <c:v>19.0</c:v>
                </c:pt>
                <c:pt idx="875">
                  <c:v>14.0</c:v>
                </c:pt>
                <c:pt idx="876">
                  <c:v>16.0</c:v>
                </c:pt>
                <c:pt idx="877">
                  <c:v>34.0</c:v>
                </c:pt>
                <c:pt idx="878">
                  <c:v>44.0</c:v>
                </c:pt>
                <c:pt idx="879">
                  <c:v>26.0</c:v>
                </c:pt>
                <c:pt idx="880">
                  <c:v>32.0</c:v>
                </c:pt>
                <c:pt idx="881">
                  <c:v>35.0</c:v>
                </c:pt>
                <c:pt idx="882">
                  <c:v>30.0</c:v>
                </c:pt>
                <c:pt idx="883">
                  <c:v>45.0</c:v>
                </c:pt>
                <c:pt idx="884">
                  <c:v>32.0</c:v>
                </c:pt>
                <c:pt idx="885">
                  <c:v>36.0</c:v>
                </c:pt>
                <c:pt idx="886">
                  <c:v>34.0</c:v>
                </c:pt>
                <c:pt idx="887">
                  <c:v>35.0</c:v>
                </c:pt>
                <c:pt idx="888">
                  <c:v>31.0</c:v>
                </c:pt>
                <c:pt idx="889">
                  <c:v>28.0</c:v>
                </c:pt>
                <c:pt idx="890">
                  <c:v>39.0</c:v>
                </c:pt>
                <c:pt idx="891">
                  <c:v>47.0</c:v>
                </c:pt>
                <c:pt idx="892">
                  <c:v>22.0</c:v>
                </c:pt>
                <c:pt idx="893">
                  <c:v>42.0</c:v>
                </c:pt>
                <c:pt idx="894">
                  <c:v>38.0</c:v>
                </c:pt>
                <c:pt idx="895">
                  <c:v>23.0</c:v>
                </c:pt>
                <c:pt idx="896">
                  <c:v>32.0</c:v>
                </c:pt>
                <c:pt idx="897">
                  <c:v>45.0</c:v>
                </c:pt>
                <c:pt idx="898">
                  <c:v>38.0</c:v>
                </c:pt>
                <c:pt idx="899">
                  <c:v>32.0</c:v>
                </c:pt>
                <c:pt idx="900">
                  <c:v>32.0</c:v>
                </c:pt>
                <c:pt idx="901">
                  <c:v>32.0</c:v>
                </c:pt>
                <c:pt idx="902">
                  <c:v>45.0</c:v>
                </c:pt>
                <c:pt idx="903">
                  <c:v>25.0</c:v>
                </c:pt>
                <c:pt idx="904">
                  <c:v>41.0</c:v>
                </c:pt>
                <c:pt idx="905">
                  <c:v>38.0</c:v>
                </c:pt>
                <c:pt idx="906">
                  <c:v>29.0</c:v>
                </c:pt>
                <c:pt idx="907">
                  <c:v>41.0</c:v>
                </c:pt>
                <c:pt idx="908">
                  <c:v>36.0</c:v>
                </c:pt>
                <c:pt idx="909">
                  <c:v>45.0</c:v>
                </c:pt>
                <c:pt idx="910">
                  <c:v>33.0</c:v>
                </c:pt>
                <c:pt idx="911">
                  <c:v>31.0</c:v>
                </c:pt>
                <c:pt idx="912">
                  <c:v>50.0</c:v>
                </c:pt>
                <c:pt idx="913">
                  <c:v>32.0</c:v>
                </c:pt>
                <c:pt idx="914">
                  <c:v>34.0</c:v>
                </c:pt>
                <c:pt idx="915">
                  <c:v>34.0</c:v>
                </c:pt>
                <c:pt idx="916">
                  <c:v>15.0</c:v>
                </c:pt>
                <c:pt idx="917">
                  <c:v>30.0</c:v>
                </c:pt>
                <c:pt idx="918">
                  <c:v>32.0</c:v>
                </c:pt>
                <c:pt idx="919">
                  <c:v>32.0</c:v>
                </c:pt>
                <c:pt idx="920">
                  <c:v>38.0</c:v>
                </c:pt>
                <c:pt idx="921">
                  <c:v>24.0</c:v>
                </c:pt>
                <c:pt idx="922">
                  <c:v>20.0</c:v>
                </c:pt>
                <c:pt idx="923">
                  <c:v>46.0</c:v>
                </c:pt>
                <c:pt idx="924">
                  <c:v>33.0</c:v>
                </c:pt>
                <c:pt idx="925">
                  <c:v>43.0</c:v>
                </c:pt>
                <c:pt idx="926">
                  <c:v>16.0</c:v>
                </c:pt>
                <c:pt idx="927">
                  <c:v>32.0</c:v>
                </c:pt>
                <c:pt idx="928">
                  <c:v>33.0</c:v>
                </c:pt>
                <c:pt idx="929">
                  <c:v>15.0</c:v>
                </c:pt>
                <c:pt idx="930">
                  <c:v>36.0</c:v>
                </c:pt>
                <c:pt idx="931">
                  <c:v>36.0</c:v>
                </c:pt>
                <c:pt idx="932">
                  <c:v>31.0</c:v>
                </c:pt>
                <c:pt idx="933">
                  <c:v>22.0</c:v>
                </c:pt>
                <c:pt idx="934">
                  <c:v>30.0</c:v>
                </c:pt>
                <c:pt idx="935">
                  <c:v>26.0</c:v>
                </c:pt>
                <c:pt idx="936">
                  <c:v>1.3</c:v>
                </c:pt>
                <c:pt idx="937">
                  <c:v>26.0</c:v>
                </c:pt>
                <c:pt idx="938">
                  <c:v>22.0</c:v>
                </c:pt>
                <c:pt idx="939">
                  <c:v>28.0</c:v>
                </c:pt>
                <c:pt idx="940">
                  <c:v>35.0</c:v>
                </c:pt>
                <c:pt idx="941">
                  <c:v>24.0</c:v>
                </c:pt>
                <c:pt idx="942">
                  <c:v>26.0</c:v>
                </c:pt>
                <c:pt idx="943">
                  <c:v>38.0</c:v>
                </c:pt>
                <c:pt idx="944">
                  <c:v>30.0</c:v>
                </c:pt>
                <c:pt idx="945">
                  <c:v>22.0</c:v>
                </c:pt>
                <c:pt idx="946">
                  <c:v>35.0</c:v>
                </c:pt>
                <c:pt idx="947">
                  <c:v>35.0</c:v>
                </c:pt>
                <c:pt idx="948">
                  <c:v>28.0</c:v>
                </c:pt>
                <c:pt idx="949">
                  <c:v>14.0</c:v>
                </c:pt>
                <c:pt idx="950">
                  <c:v>32.0</c:v>
                </c:pt>
                <c:pt idx="951">
                  <c:v>32.0</c:v>
                </c:pt>
                <c:pt idx="952">
                  <c:v>29.0</c:v>
                </c:pt>
                <c:pt idx="953">
                  <c:v>30.0</c:v>
                </c:pt>
                <c:pt idx="954">
                  <c:v>25.0</c:v>
                </c:pt>
                <c:pt idx="955">
                  <c:v>41.0</c:v>
                </c:pt>
                <c:pt idx="956">
                  <c:v>19.0</c:v>
                </c:pt>
                <c:pt idx="957">
                  <c:v>20.0</c:v>
                </c:pt>
                <c:pt idx="958">
                  <c:v>29.0</c:v>
                </c:pt>
                <c:pt idx="959">
                  <c:v>31.0</c:v>
                </c:pt>
                <c:pt idx="960">
                  <c:v>22.0</c:v>
                </c:pt>
                <c:pt idx="961">
                  <c:v>20.0</c:v>
                </c:pt>
                <c:pt idx="962">
                  <c:v>35.0</c:v>
                </c:pt>
                <c:pt idx="963">
                  <c:v>27.0</c:v>
                </c:pt>
                <c:pt idx="964">
                  <c:v>31.0</c:v>
                </c:pt>
                <c:pt idx="965">
                  <c:v>39.0</c:v>
                </c:pt>
                <c:pt idx="966">
                  <c:v>27.0</c:v>
                </c:pt>
                <c:pt idx="967">
                  <c:v>35.0</c:v>
                </c:pt>
                <c:pt idx="968">
                  <c:v>32.0</c:v>
                </c:pt>
                <c:pt idx="969">
                  <c:v>12.0</c:v>
                </c:pt>
                <c:pt idx="970">
                  <c:v>26.0</c:v>
                </c:pt>
                <c:pt idx="971">
                  <c:v>14.0</c:v>
                </c:pt>
                <c:pt idx="972">
                  <c:v>29.0</c:v>
                </c:pt>
                <c:pt idx="973">
                  <c:v>28.0</c:v>
                </c:pt>
                <c:pt idx="974">
                  <c:v>16.0</c:v>
                </c:pt>
                <c:pt idx="975">
                  <c:v>18.0</c:v>
                </c:pt>
                <c:pt idx="976">
                  <c:v>29.0</c:v>
                </c:pt>
                <c:pt idx="977">
                  <c:v>25.0</c:v>
                </c:pt>
                <c:pt idx="978">
                  <c:v>30.0</c:v>
                </c:pt>
                <c:pt idx="979">
                  <c:v>15.0</c:v>
                </c:pt>
                <c:pt idx="980">
                  <c:v>16.0</c:v>
                </c:pt>
                <c:pt idx="981">
                  <c:v>29.0</c:v>
                </c:pt>
                <c:pt idx="982">
                  <c:v>18.0</c:v>
                </c:pt>
                <c:pt idx="983">
                  <c:v>28.0</c:v>
                </c:pt>
                <c:pt idx="984">
                  <c:v>13.0</c:v>
                </c:pt>
                <c:pt idx="985">
                  <c:v>11.0</c:v>
                </c:pt>
                <c:pt idx="986">
                  <c:v>38.0</c:v>
                </c:pt>
                <c:pt idx="987">
                  <c:v>23.0</c:v>
                </c:pt>
                <c:pt idx="988">
                  <c:v>2.4</c:v>
                </c:pt>
              </c:numCache>
            </c:numRef>
          </c:xVal>
          <c:yVal>
            <c:numRef>
              <c:f>'R=0.75'!$B$2:$B$990</c:f>
              <c:numCache>
                <c:formatCode>General</c:formatCode>
                <c:ptCount val="989"/>
                <c:pt idx="0">
                  <c:v>95.0</c:v>
                </c:pt>
                <c:pt idx="1">
                  <c:v>93.0</c:v>
                </c:pt>
                <c:pt idx="2">
                  <c:v>91.0</c:v>
                </c:pt>
                <c:pt idx="3">
                  <c:v>90.0</c:v>
                </c:pt>
                <c:pt idx="4">
                  <c:v>89.0</c:v>
                </c:pt>
                <c:pt idx="5">
                  <c:v>88.0</c:v>
                </c:pt>
                <c:pt idx="6">
                  <c:v>88.0</c:v>
                </c:pt>
                <c:pt idx="7">
                  <c:v>88.0</c:v>
                </c:pt>
                <c:pt idx="8">
                  <c:v>88.0</c:v>
                </c:pt>
                <c:pt idx="9">
                  <c:v>87.0</c:v>
                </c:pt>
                <c:pt idx="10">
                  <c:v>87.0</c:v>
                </c:pt>
                <c:pt idx="11">
                  <c:v>87.0</c:v>
                </c:pt>
                <c:pt idx="12">
                  <c:v>85.0</c:v>
                </c:pt>
                <c:pt idx="13">
                  <c:v>85.0</c:v>
                </c:pt>
                <c:pt idx="14">
                  <c:v>85.0</c:v>
                </c:pt>
                <c:pt idx="15">
                  <c:v>83.0</c:v>
                </c:pt>
                <c:pt idx="16">
                  <c:v>83.0</c:v>
                </c:pt>
                <c:pt idx="17">
                  <c:v>83.0</c:v>
                </c:pt>
                <c:pt idx="18">
                  <c:v>82.0</c:v>
                </c:pt>
                <c:pt idx="19">
                  <c:v>82.0</c:v>
                </c:pt>
                <c:pt idx="20">
                  <c:v>82.0</c:v>
                </c:pt>
                <c:pt idx="21">
                  <c:v>81.0</c:v>
                </c:pt>
                <c:pt idx="22">
                  <c:v>81.0</c:v>
                </c:pt>
                <c:pt idx="23">
                  <c:v>81.0</c:v>
                </c:pt>
                <c:pt idx="24">
                  <c:v>81.0</c:v>
                </c:pt>
                <c:pt idx="25">
                  <c:v>81.0</c:v>
                </c:pt>
                <c:pt idx="26">
                  <c:v>81.0</c:v>
                </c:pt>
                <c:pt idx="27">
                  <c:v>80.0</c:v>
                </c:pt>
                <c:pt idx="28">
                  <c:v>80.0</c:v>
                </c:pt>
                <c:pt idx="29">
                  <c:v>79.0</c:v>
                </c:pt>
                <c:pt idx="30">
                  <c:v>79.0</c:v>
                </c:pt>
                <c:pt idx="31">
                  <c:v>79.0</c:v>
                </c:pt>
                <c:pt idx="32">
                  <c:v>79.0</c:v>
                </c:pt>
                <c:pt idx="33">
                  <c:v>78.0</c:v>
                </c:pt>
                <c:pt idx="34">
                  <c:v>78.0</c:v>
                </c:pt>
                <c:pt idx="35">
                  <c:v>78.0</c:v>
                </c:pt>
                <c:pt idx="36">
                  <c:v>78.0</c:v>
                </c:pt>
                <c:pt idx="37">
                  <c:v>78.0</c:v>
                </c:pt>
                <c:pt idx="38">
                  <c:v>78.0</c:v>
                </c:pt>
                <c:pt idx="39">
                  <c:v>78.0</c:v>
                </c:pt>
                <c:pt idx="40">
                  <c:v>78.0</c:v>
                </c:pt>
                <c:pt idx="41">
                  <c:v>77.0</c:v>
                </c:pt>
                <c:pt idx="42">
                  <c:v>77.0</c:v>
                </c:pt>
                <c:pt idx="43">
                  <c:v>77.0</c:v>
                </c:pt>
                <c:pt idx="44">
                  <c:v>77.0</c:v>
                </c:pt>
                <c:pt idx="45">
                  <c:v>77.0</c:v>
                </c:pt>
                <c:pt idx="46">
                  <c:v>77.0</c:v>
                </c:pt>
                <c:pt idx="47">
                  <c:v>77.0</c:v>
                </c:pt>
                <c:pt idx="48">
                  <c:v>77.0</c:v>
                </c:pt>
                <c:pt idx="49">
                  <c:v>77.0</c:v>
                </c:pt>
                <c:pt idx="50">
                  <c:v>76.0</c:v>
                </c:pt>
                <c:pt idx="51">
                  <c:v>76.0</c:v>
                </c:pt>
                <c:pt idx="52">
                  <c:v>76.0</c:v>
                </c:pt>
                <c:pt idx="53">
                  <c:v>76.0</c:v>
                </c:pt>
                <c:pt idx="54">
                  <c:v>76.0</c:v>
                </c:pt>
                <c:pt idx="55">
                  <c:v>76.0</c:v>
                </c:pt>
                <c:pt idx="56">
                  <c:v>76.0</c:v>
                </c:pt>
                <c:pt idx="57">
                  <c:v>76.0</c:v>
                </c:pt>
                <c:pt idx="58">
                  <c:v>76.0</c:v>
                </c:pt>
                <c:pt idx="59">
                  <c:v>76.0</c:v>
                </c:pt>
                <c:pt idx="60">
                  <c:v>76.0</c:v>
                </c:pt>
                <c:pt idx="61">
                  <c:v>75.0</c:v>
                </c:pt>
                <c:pt idx="62">
                  <c:v>75.0</c:v>
                </c:pt>
                <c:pt idx="63">
                  <c:v>75.0</c:v>
                </c:pt>
                <c:pt idx="64">
                  <c:v>75.0</c:v>
                </c:pt>
                <c:pt idx="65">
                  <c:v>75.0</c:v>
                </c:pt>
                <c:pt idx="66">
                  <c:v>75.0</c:v>
                </c:pt>
                <c:pt idx="67">
                  <c:v>75.0</c:v>
                </c:pt>
                <c:pt idx="68">
                  <c:v>74.0</c:v>
                </c:pt>
                <c:pt idx="69">
                  <c:v>74.0</c:v>
                </c:pt>
                <c:pt idx="70">
                  <c:v>74.0</c:v>
                </c:pt>
                <c:pt idx="71">
                  <c:v>74.0</c:v>
                </c:pt>
                <c:pt idx="72">
                  <c:v>74.0</c:v>
                </c:pt>
                <c:pt idx="73">
                  <c:v>74.0</c:v>
                </c:pt>
                <c:pt idx="74">
                  <c:v>74.0</c:v>
                </c:pt>
                <c:pt idx="75">
                  <c:v>74.0</c:v>
                </c:pt>
                <c:pt idx="76">
                  <c:v>74.0</c:v>
                </c:pt>
                <c:pt idx="77">
                  <c:v>74.0</c:v>
                </c:pt>
                <c:pt idx="78">
                  <c:v>74.0</c:v>
                </c:pt>
                <c:pt idx="79">
                  <c:v>74.0</c:v>
                </c:pt>
                <c:pt idx="80">
                  <c:v>74.0</c:v>
                </c:pt>
                <c:pt idx="81">
                  <c:v>74.0</c:v>
                </c:pt>
                <c:pt idx="82">
                  <c:v>73.0</c:v>
                </c:pt>
                <c:pt idx="83">
                  <c:v>73.0</c:v>
                </c:pt>
                <c:pt idx="84">
                  <c:v>73.0</c:v>
                </c:pt>
                <c:pt idx="85">
                  <c:v>73.0</c:v>
                </c:pt>
                <c:pt idx="86">
                  <c:v>73.0</c:v>
                </c:pt>
                <c:pt idx="87">
                  <c:v>73.0</c:v>
                </c:pt>
                <c:pt idx="88">
                  <c:v>73.0</c:v>
                </c:pt>
                <c:pt idx="89">
                  <c:v>72.0</c:v>
                </c:pt>
                <c:pt idx="90">
                  <c:v>72.0</c:v>
                </c:pt>
                <c:pt idx="91">
                  <c:v>72.0</c:v>
                </c:pt>
                <c:pt idx="92">
                  <c:v>72.0</c:v>
                </c:pt>
                <c:pt idx="93">
                  <c:v>72.0</c:v>
                </c:pt>
                <c:pt idx="94">
                  <c:v>72.0</c:v>
                </c:pt>
                <c:pt idx="95">
                  <c:v>72.0</c:v>
                </c:pt>
                <c:pt idx="96">
                  <c:v>72.0</c:v>
                </c:pt>
                <c:pt idx="97">
                  <c:v>72.0</c:v>
                </c:pt>
                <c:pt idx="98">
                  <c:v>72.0</c:v>
                </c:pt>
                <c:pt idx="99">
                  <c:v>71.0</c:v>
                </c:pt>
                <c:pt idx="100">
                  <c:v>71.0</c:v>
                </c:pt>
                <c:pt idx="101">
                  <c:v>71.0</c:v>
                </c:pt>
                <c:pt idx="102">
                  <c:v>71.0</c:v>
                </c:pt>
                <c:pt idx="103">
                  <c:v>71.0</c:v>
                </c:pt>
                <c:pt idx="104">
                  <c:v>71.0</c:v>
                </c:pt>
                <c:pt idx="105">
                  <c:v>71.0</c:v>
                </c:pt>
                <c:pt idx="106">
                  <c:v>70.0</c:v>
                </c:pt>
                <c:pt idx="107">
                  <c:v>70.0</c:v>
                </c:pt>
                <c:pt idx="108">
                  <c:v>70.0</c:v>
                </c:pt>
                <c:pt idx="109">
                  <c:v>70.0</c:v>
                </c:pt>
                <c:pt idx="110">
                  <c:v>70.0</c:v>
                </c:pt>
                <c:pt idx="111">
                  <c:v>70.0</c:v>
                </c:pt>
                <c:pt idx="112">
                  <c:v>70.0</c:v>
                </c:pt>
                <c:pt idx="113">
                  <c:v>70.0</c:v>
                </c:pt>
                <c:pt idx="114">
                  <c:v>70.0</c:v>
                </c:pt>
                <c:pt idx="115">
                  <c:v>70.0</c:v>
                </c:pt>
                <c:pt idx="116">
                  <c:v>70.0</c:v>
                </c:pt>
                <c:pt idx="117">
                  <c:v>70.0</c:v>
                </c:pt>
                <c:pt idx="118">
                  <c:v>70.0</c:v>
                </c:pt>
                <c:pt idx="119">
                  <c:v>69.0</c:v>
                </c:pt>
                <c:pt idx="120">
                  <c:v>69.0</c:v>
                </c:pt>
                <c:pt idx="121">
                  <c:v>69.0</c:v>
                </c:pt>
                <c:pt idx="122">
                  <c:v>69.0</c:v>
                </c:pt>
                <c:pt idx="123">
                  <c:v>69.0</c:v>
                </c:pt>
                <c:pt idx="124">
                  <c:v>69.0</c:v>
                </c:pt>
                <c:pt idx="125">
                  <c:v>69.0</c:v>
                </c:pt>
                <c:pt idx="126">
                  <c:v>69.0</c:v>
                </c:pt>
                <c:pt idx="127">
                  <c:v>69.0</c:v>
                </c:pt>
                <c:pt idx="128">
                  <c:v>69.0</c:v>
                </c:pt>
                <c:pt idx="129">
                  <c:v>69.0</c:v>
                </c:pt>
                <c:pt idx="130">
                  <c:v>69.0</c:v>
                </c:pt>
                <c:pt idx="131">
                  <c:v>69.0</c:v>
                </c:pt>
                <c:pt idx="132">
                  <c:v>69.0</c:v>
                </c:pt>
                <c:pt idx="133">
                  <c:v>69.0</c:v>
                </c:pt>
                <c:pt idx="134">
                  <c:v>69.0</c:v>
                </c:pt>
                <c:pt idx="135">
                  <c:v>68.0</c:v>
                </c:pt>
                <c:pt idx="136">
                  <c:v>68.0</c:v>
                </c:pt>
                <c:pt idx="137">
                  <c:v>68.0</c:v>
                </c:pt>
                <c:pt idx="138">
                  <c:v>68.0</c:v>
                </c:pt>
                <c:pt idx="139">
                  <c:v>68.0</c:v>
                </c:pt>
                <c:pt idx="140">
                  <c:v>68.0</c:v>
                </c:pt>
                <c:pt idx="141">
                  <c:v>68.0</c:v>
                </c:pt>
                <c:pt idx="142">
                  <c:v>68.0</c:v>
                </c:pt>
                <c:pt idx="143">
                  <c:v>68.0</c:v>
                </c:pt>
                <c:pt idx="144">
                  <c:v>68.0</c:v>
                </c:pt>
                <c:pt idx="145">
                  <c:v>67.0</c:v>
                </c:pt>
                <c:pt idx="146">
                  <c:v>67.0</c:v>
                </c:pt>
                <c:pt idx="147">
                  <c:v>67.0</c:v>
                </c:pt>
                <c:pt idx="148">
                  <c:v>67.0</c:v>
                </c:pt>
                <c:pt idx="149">
                  <c:v>67.0</c:v>
                </c:pt>
                <c:pt idx="150">
                  <c:v>67.0</c:v>
                </c:pt>
                <c:pt idx="151">
                  <c:v>67.0</c:v>
                </c:pt>
                <c:pt idx="152">
                  <c:v>67.0</c:v>
                </c:pt>
                <c:pt idx="153">
                  <c:v>67.0</c:v>
                </c:pt>
                <c:pt idx="154">
                  <c:v>67.0</c:v>
                </c:pt>
                <c:pt idx="155">
                  <c:v>67.0</c:v>
                </c:pt>
                <c:pt idx="156">
                  <c:v>67.0</c:v>
                </c:pt>
                <c:pt idx="157">
                  <c:v>66.0</c:v>
                </c:pt>
                <c:pt idx="158">
                  <c:v>66.0</c:v>
                </c:pt>
                <c:pt idx="159">
                  <c:v>66.0</c:v>
                </c:pt>
                <c:pt idx="160">
                  <c:v>66.0</c:v>
                </c:pt>
                <c:pt idx="161">
                  <c:v>66.0</c:v>
                </c:pt>
                <c:pt idx="162">
                  <c:v>66.0</c:v>
                </c:pt>
                <c:pt idx="163">
                  <c:v>66.0</c:v>
                </c:pt>
                <c:pt idx="164">
                  <c:v>66.0</c:v>
                </c:pt>
                <c:pt idx="165">
                  <c:v>66.0</c:v>
                </c:pt>
                <c:pt idx="166">
                  <c:v>66.0</c:v>
                </c:pt>
                <c:pt idx="167">
                  <c:v>66.0</c:v>
                </c:pt>
                <c:pt idx="168">
                  <c:v>66.0</c:v>
                </c:pt>
                <c:pt idx="169">
                  <c:v>66.0</c:v>
                </c:pt>
                <c:pt idx="170">
                  <c:v>65.0</c:v>
                </c:pt>
                <c:pt idx="171">
                  <c:v>65.0</c:v>
                </c:pt>
                <c:pt idx="172">
                  <c:v>65.0</c:v>
                </c:pt>
                <c:pt idx="173">
                  <c:v>65.0</c:v>
                </c:pt>
                <c:pt idx="174">
                  <c:v>65.0</c:v>
                </c:pt>
                <c:pt idx="175">
                  <c:v>65.0</c:v>
                </c:pt>
                <c:pt idx="176">
                  <c:v>65.0</c:v>
                </c:pt>
                <c:pt idx="177">
                  <c:v>65.0</c:v>
                </c:pt>
                <c:pt idx="178">
                  <c:v>65.0</c:v>
                </c:pt>
                <c:pt idx="179">
                  <c:v>65.0</c:v>
                </c:pt>
                <c:pt idx="180">
                  <c:v>65.0</c:v>
                </c:pt>
                <c:pt idx="181">
                  <c:v>64.0</c:v>
                </c:pt>
                <c:pt idx="182">
                  <c:v>64.0</c:v>
                </c:pt>
                <c:pt idx="183">
                  <c:v>64.0</c:v>
                </c:pt>
                <c:pt idx="184">
                  <c:v>64.0</c:v>
                </c:pt>
                <c:pt idx="185">
                  <c:v>64.0</c:v>
                </c:pt>
                <c:pt idx="186">
                  <c:v>64.0</c:v>
                </c:pt>
                <c:pt idx="187">
                  <c:v>64.0</c:v>
                </c:pt>
                <c:pt idx="188">
                  <c:v>64.0</c:v>
                </c:pt>
                <c:pt idx="189">
                  <c:v>63.0</c:v>
                </c:pt>
                <c:pt idx="190">
                  <c:v>63.0</c:v>
                </c:pt>
                <c:pt idx="191">
                  <c:v>63.0</c:v>
                </c:pt>
                <c:pt idx="192">
                  <c:v>63.0</c:v>
                </c:pt>
                <c:pt idx="193">
                  <c:v>63.0</c:v>
                </c:pt>
                <c:pt idx="194">
                  <c:v>63.0</c:v>
                </c:pt>
                <c:pt idx="195">
                  <c:v>63.0</c:v>
                </c:pt>
                <c:pt idx="196">
                  <c:v>63.0</c:v>
                </c:pt>
                <c:pt idx="197">
                  <c:v>63.0</c:v>
                </c:pt>
                <c:pt idx="198">
                  <c:v>63.0</c:v>
                </c:pt>
                <c:pt idx="199">
                  <c:v>63.0</c:v>
                </c:pt>
                <c:pt idx="200">
                  <c:v>63.0</c:v>
                </c:pt>
                <c:pt idx="201">
                  <c:v>63.0</c:v>
                </c:pt>
                <c:pt idx="202">
                  <c:v>63.0</c:v>
                </c:pt>
                <c:pt idx="203">
                  <c:v>63.0</c:v>
                </c:pt>
                <c:pt idx="204">
                  <c:v>63.0</c:v>
                </c:pt>
                <c:pt idx="205">
                  <c:v>63.0</c:v>
                </c:pt>
                <c:pt idx="206">
                  <c:v>63.0</c:v>
                </c:pt>
                <c:pt idx="207">
                  <c:v>62.0</c:v>
                </c:pt>
                <c:pt idx="208">
                  <c:v>62.0</c:v>
                </c:pt>
                <c:pt idx="209">
                  <c:v>62.0</c:v>
                </c:pt>
                <c:pt idx="210">
                  <c:v>62.0</c:v>
                </c:pt>
                <c:pt idx="211">
                  <c:v>62.0</c:v>
                </c:pt>
                <c:pt idx="212">
                  <c:v>62.0</c:v>
                </c:pt>
                <c:pt idx="213">
                  <c:v>62.0</c:v>
                </c:pt>
                <c:pt idx="214">
                  <c:v>62.0</c:v>
                </c:pt>
                <c:pt idx="215">
                  <c:v>62.0</c:v>
                </c:pt>
                <c:pt idx="216">
                  <c:v>62.0</c:v>
                </c:pt>
                <c:pt idx="217">
                  <c:v>62.0</c:v>
                </c:pt>
                <c:pt idx="218">
                  <c:v>62.0</c:v>
                </c:pt>
                <c:pt idx="219">
                  <c:v>62.0</c:v>
                </c:pt>
                <c:pt idx="220">
                  <c:v>62.0</c:v>
                </c:pt>
                <c:pt idx="221">
                  <c:v>62.0</c:v>
                </c:pt>
                <c:pt idx="222">
                  <c:v>62.0</c:v>
                </c:pt>
                <c:pt idx="223">
                  <c:v>62.0</c:v>
                </c:pt>
                <c:pt idx="224">
                  <c:v>62.0</c:v>
                </c:pt>
                <c:pt idx="225">
                  <c:v>62.0</c:v>
                </c:pt>
                <c:pt idx="226">
                  <c:v>62.0</c:v>
                </c:pt>
                <c:pt idx="227">
                  <c:v>62.0</c:v>
                </c:pt>
                <c:pt idx="228">
                  <c:v>61.0</c:v>
                </c:pt>
                <c:pt idx="229">
                  <c:v>61.0</c:v>
                </c:pt>
                <c:pt idx="230">
                  <c:v>61.0</c:v>
                </c:pt>
                <c:pt idx="231">
                  <c:v>61.0</c:v>
                </c:pt>
                <c:pt idx="232">
                  <c:v>61.0</c:v>
                </c:pt>
                <c:pt idx="233">
                  <c:v>61.0</c:v>
                </c:pt>
                <c:pt idx="234">
                  <c:v>61.0</c:v>
                </c:pt>
                <c:pt idx="235">
                  <c:v>61.0</c:v>
                </c:pt>
                <c:pt idx="236">
                  <c:v>61.0</c:v>
                </c:pt>
                <c:pt idx="237">
                  <c:v>61.0</c:v>
                </c:pt>
                <c:pt idx="238">
                  <c:v>61.0</c:v>
                </c:pt>
                <c:pt idx="239">
                  <c:v>61.0</c:v>
                </c:pt>
                <c:pt idx="240">
                  <c:v>61.0</c:v>
                </c:pt>
                <c:pt idx="241">
                  <c:v>61.0</c:v>
                </c:pt>
                <c:pt idx="242">
                  <c:v>61.0</c:v>
                </c:pt>
                <c:pt idx="243">
                  <c:v>61.0</c:v>
                </c:pt>
                <c:pt idx="244">
                  <c:v>61.0</c:v>
                </c:pt>
                <c:pt idx="245">
                  <c:v>61.0</c:v>
                </c:pt>
                <c:pt idx="246">
                  <c:v>61.0</c:v>
                </c:pt>
                <c:pt idx="247">
                  <c:v>60.0</c:v>
                </c:pt>
                <c:pt idx="248">
                  <c:v>60.0</c:v>
                </c:pt>
                <c:pt idx="249">
                  <c:v>60.0</c:v>
                </c:pt>
                <c:pt idx="250">
                  <c:v>60.0</c:v>
                </c:pt>
                <c:pt idx="251">
                  <c:v>60.0</c:v>
                </c:pt>
                <c:pt idx="252">
                  <c:v>60.0</c:v>
                </c:pt>
                <c:pt idx="253">
                  <c:v>60.0</c:v>
                </c:pt>
                <c:pt idx="254">
                  <c:v>60.0</c:v>
                </c:pt>
                <c:pt idx="255">
                  <c:v>60.0</c:v>
                </c:pt>
                <c:pt idx="256">
                  <c:v>60.0</c:v>
                </c:pt>
                <c:pt idx="257">
                  <c:v>60.0</c:v>
                </c:pt>
                <c:pt idx="258">
                  <c:v>60.0</c:v>
                </c:pt>
                <c:pt idx="259">
                  <c:v>60.0</c:v>
                </c:pt>
                <c:pt idx="260">
                  <c:v>60.0</c:v>
                </c:pt>
                <c:pt idx="261">
                  <c:v>60.0</c:v>
                </c:pt>
                <c:pt idx="262">
                  <c:v>60.0</c:v>
                </c:pt>
                <c:pt idx="263">
                  <c:v>60.0</c:v>
                </c:pt>
                <c:pt idx="264">
                  <c:v>60.0</c:v>
                </c:pt>
                <c:pt idx="265">
                  <c:v>60.0</c:v>
                </c:pt>
                <c:pt idx="266">
                  <c:v>60.0</c:v>
                </c:pt>
                <c:pt idx="267">
                  <c:v>60.0</c:v>
                </c:pt>
                <c:pt idx="268">
                  <c:v>60.0</c:v>
                </c:pt>
                <c:pt idx="269">
                  <c:v>59.0</c:v>
                </c:pt>
                <c:pt idx="270">
                  <c:v>59.0</c:v>
                </c:pt>
                <c:pt idx="271">
                  <c:v>59.0</c:v>
                </c:pt>
                <c:pt idx="272">
                  <c:v>59.0</c:v>
                </c:pt>
                <c:pt idx="273">
                  <c:v>59.0</c:v>
                </c:pt>
                <c:pt idx="274">
                  <c:v>59.0</c:v>
                </c:pt>
                <c:pt idx="275">
                  <c:v>59.0</c:v>
                </c:pt>
                <c:pt idx="276">
                  <c:v>59.0</c:v>
                </c:pt>
                <c:pt idx="277">
                  <c:v>59.0</c:v>
                </c:pt>
                <c:pt idx="278">
                  <c:v>59.0</c:v>
                </c:pt>
                <c:pt idx="279">
                  <c:v>59.0</c:v>
                </c:pt>
                <c:pt idx="280">
                  <c:v>59.0</c:v>
                </c:pt>
                <c:pt idx="281">
                  <c:v>59.0</c:v>
                </c:pt>
                <c:pt idx="282">
                  <c:v>59.0</c:v>
                </c:pt>
                <c:pt idx="283">
                  <c:v>59.0</c:v>
                </c:pt>
                <c:pt idx="284">
                  <c:v>59.0</c:v>
                </c:pt>
                <c:pt idx="285">
                  <c:v>59.0</c:v>
                </c:pt>
                <c:pt idx="286">
                  <c:v>59.0</c:v>
                </c:pt>
                <c:pt idx="287">
                  <c:v>59.0</c:v>
                </c:pt>
                <c:pt idx="288">
                  <c:v>59.0</c:v>
                </c:pt>
                <c:pt idx="289">
                  <c:v>59.0</c:v>
                </c:pt>
                <c:pt idx="290">
                  <c:v>59.0</c:v>
                </c:pt>
                <c:pt idx="291">
                  <c:v>59.0</c:v>
                </c:pt>
                <c:pt idx="292">
                  <c:v>59.0</c:v>
                </c:pt>
                <c:pt idx="293">
                  <c:v>59.0</c:v>
                </c:pt>
                <c:pt idx="294">
                  <c:v>59.0</c:v>
                </c:pt>
                <c:pt idx="295">
                  <c:v>58.0</c:v>
                </c:pt>
                <c:pt idx="296">
                  <c:v>58.0</c:v>
                </c:pt>
                <c:pt idx="297">
                  <c:v>58.0</c:v>
                </c:pt>
                <c:pt idx="298">
                  <c:v>58.0</c:v>
                </c:pt>
                <c:pt idx="299">
                  <c:v>58.0</c:v>
                </c:pt>
                <c:pt idx="300">
                  <c:v>58.0</c:v>
                </c:pt>
                <c:pt idx="301">
                  <c:v>58.0</c:v>
                </c:pt>
                <c:pt idx="302">
                  <c:v>58.0</c:v>
                </c:pt>
                <c:pt idx="303">
                  <c:v>58.0</c:v>
                </c:pt>
                <c:pt idx="304">
                  <c:v>58.0</c:v>
                </c:pt>
                <c:pt idx="305">
                  <c:v>58.0</c:v>
                </c:pt>
                <c:pt idx="306">
                  <c:v>58.0</c:v>
                </c:pt>
                <c:pt idx="307">
                  <c:v>58.0</c:v>
                </c:pt>
                <c:pt idx="308">
                  <c:v>58.0</c:v>
                </c:pt>
                <c:pt idx="309">
                  <c:v>58.0</c:v>
                </c:pt>
                <c:pt idx="310">
                  <c:v>58.0</c:v>
                </c:pt>
                <c:pt idx="311">
                  <c:v>58.0</c:v>
                </c:pt>
                <c:pt idx="312">
                  <c:v>58.0</c:v>
                </c:pt>
                <c:pt idx="313">
                  <c:v>58.0</c:v>
                </c:pt>
                <c:pt idx="314">
                  <c:v>58.0</c:v>
                </c:pt>
                <c:pt idx="315">
                  <c:v>58.0</c:v>
                </c:pt>
                <c:pt idx="316">
                  <c:v>57.0</c:v>
                </c:pt>
                <c:pt idx="317">
                  <c:v>57.0</c:v>
                </c:pt>
                <c:pt idx="318">
                  <c:v>57.0</c:v>
                </c:pt>
                <c:pt idx="319">
                  <c:v>57.0</c:v>
                </c:pt>
                <c:pt idx="320">
                  <c:v>57.0</c:v>
                </c:pt>
                <c:pt idx="321">
                  <c:v>57.0</c:v>
                </c:pt>
                <c:pt idx="322">
                  <c:v>57.0</c:v>
                </c:pt>
                <c:pt idx="323">
                  <c:v>57.0</c:v>
                </c:pt>
                <c:pt idx="324">
                  <c:v>57.0</c:v>
                </c:pt>
                <c:pt idx="325">
                  <c:v>57.0</c:v>
                </c:pt>
                <c:pt idx="326">
                  <c:v>57.0</c:v>
                </c:pt>
                <c:pt idx="327">
                  <c:v>57.0</c:v>
                </c:pt>
                <c:pt idx="328">
                  <c:v>57.0</c:v>
                </c:pt>
                <c:pt idx="329">
                  <c:v>57.0</c:v>
                </c:pt>
                <c:pt idx="330">
                  <c:v>57.0</c:v>
                </c:pt>
                <c:pt idx="331">
                  <c:v>57.0</c:v>
                </c:pt>
                <c:pt idx="332">
                  <c:v>56.0</c:v>
                </c:pt>
                <c:pt idx="333">
                  <c:v>56.0</c:v>
                </c:pt>
                <c:pt idx="334">
                  <c:v>56.0</c:v>
                </c:pt>
                <c:pt idx="335">
                  <c:v>56.0</c:v>
                </c:pt>
                <c:pt idx="336">
                  <c:v>56.0</c:v>
                </c:pt>
                <c:pt idx="337">
                  <c:v>56.0</c:v>
                </c:pt>
                <c:pt idx="338">
                  <c:v>56.0</c:v>
                </c:pt>
                <c:pt idx="339">
                  <c:v>56.0</c:v>
                </c:pt>
                <c:pt idx="340">
                  <c:v>56.0</c:v>
                </c:pt>
                <c:pt idx="341">
                  <c:v>56.0</c:v>
                </c:pt>
                <c:pt idx="342">
                  <c:v>56.0</c:v>
                </c:pt>
                <c:pt idx="343">
                  <c:v>56.0</c:v>
                </c:pt>
                <c:pt idx="344">
                  <c:v>56.0</c:v>
                </c:pt>
                <c:pt idx="345">
                  <c:v>56.0</c:v>
                </c:pt>
                <c:pt idx="346">
                  <c:v>56.0</c:v>
                </c:pt>
                <c:pt idx="347">
                  <c:v>56.0</c:v>
                </c:pt>
                <c:pt idx="348">
                  <c:v>56.0</c:v>
                </c:pt>
                <c:pt idx="349">
                  <c:v>55.0</c:v>
                </c:pt>
                <c:pt idx="350">
                  <c:v>55.0</c:v>
                </c:pt>
                <c:pt idx="351">
                  <c:v>55.0</c:v>
                </c:pt>
                <c:pt idx="352">
                  <c:v>55.0</c:v>
                </c:pt>
                <c:pt idx="353">
                  <c:v>55.0</c:v>
                </c:pt>
                <c:pt idx="354">
                  <c:v>55.0</c:v>
                </c:pt>
                <c:pt idx="355">
                  <c:v>55.0</c:v>
                </c:pt>
                <c:pt idx="356">
                  <c:v>55.0</c:v>
                </c:pt>
                <c:pt idx="357">
                  <c:v>55.0</c:v>
                </c:pt>
                <c:pt idx="358">
                  <c:v>55.0</c:v>
                </c:pt>
                <c:pt idx="359">
                  <c:v>55.0</c:v>
                </c:pt>
                <c:pt idx="360">
                  <c:v>55.0</c:v>
                </c:pt>
                <c:pt idx="361">
                  <c:v>55.0</c:v>
                </c:pt>
                <c:pt idx="362">
                  <c:v>55.0</c:v>
                </c:pt>
                <c:pt idx="363">
                  <c:v>55.0</c:v>
                </c:pt>
                <c:pt idx="364">
                  <c:v>55.0</c:v>
                </c:pt>
                <c:pt idx="365">
                  <c:v>55.0</c:v>
                </c:pt>
                <c:pt idx="366">
                  <c:v>55.0</c:v>
                </c:pt>
                <c:pt idx="367">
                  <c:v>55.0</c:v>
                </c:pt>
                <c:pt idx="368">
                  <c:v>55.0</c:v>
                </c:pt>
                <c:pt idx="369">
                  <c:v>55.0</c:v>
                </c:pt>
                <c:pt idx="370">
                  <c:v>55.0</c:v>
                </c:pt>
                <c:pt idx="371">
                  <c:v>55.0</c:v>
                </c:pt>
                <c:pt idx="372">
                  <c:v>55.0</c:v>
                </c:pt>
                <c:pt idx="373">
                  <c:v>55.0</c:v>
                </c:pt>
                <c:pt idx="374">
                  <c:v>55.0</c:v>
                </c:pt>
                <c:pt idx="375">
                  <c:v>55.0</c:v>
                </c:pt>
                <c:pt idx="376">
                  <c:v>55.0</c:v>
                </c:pt>
                <c:pt idx="377">
                  <c:v>54.0</c:v>
                </c:pt>
                <c:pt idx="378">
                  <c:v>54.0</c:v>
                </c:pt>
                <c:pt idx="379">
                  <c:v>54.0</c:v>
                </c:pt>
                <c:pt idx="380">
                  <c:v>54.0</c:v>
                </c:pt>
                <c:pt idx="381">
                  <c:v>54.0</c:v>
                </c:pt>
                <c:pt idx="382">
                  <c:v>54.0</c:v>
                </c:pt>
                <c:pt idx="383">
                  <c:v>54.0</c:v>
                </c:pt>
                <c:pt idx="384">
                  <c:v>54.0</c:v>
                </c:pt>
                <c:pt idx="385">
                  <c:v>54.0</c:v>
                </c:pt>
                <c:pt idx="386">
                  <c:v>54.0</c:v>
                </c:pt>
                <c:pt idx="387">
                  <c:v>54.0</c:v>
                </c:pt>
                <c:pt idx="388">
                  <c:v>54.0</c:v>
                </c:pt>
                <c:pt idx="389">
                  <c:v>54.0</c:v>
                </c:pt>
                <c:pt idx="390">
                  <c:v>54.0</c:v>
                </c:pt>
                <c:pt idx="391">
                  <c:v>54.0</c:v>
                </c:pt>
                <c:pt idx="392">
                  <c:v>54.0</c:v>
                </c:pt>
                <c:pt idx="393">
                  <c:v>54.0</c:v>
                </c:pt>
                <c:pt idx="394">
                  <c:v>54.0</c:v>
                </c:pt>
                <c:pt idx="395">
                  <c:v>54.0</c:v>
                </c:pt>
                <c:pt idx="396">
                  <c:v>54.0</c:v>
                </c:pt>
                <c:pt idx="397">
                  <c:v>54.0</c:v>
                </c:pt>
                <c:pt idx="398">
                  <c:v>54.0</c:v>
                </c:pt>
                <c:pt idx="399">
                  <c:v>54.0</c:v>
                </c:pt>
                <c:pt idx="400">
                  <c:v>54.0</c:v>
                </c:pt>
                <c:pt idx="401">
                  <c:v>54.0</c:v>
                </c:pt>
                <c:pt idx="402">
                  <c:v>54.0</c:v>
                </c:pt>
                <c:pt idx="403">
                  <c:v>54.0</c:v>
                </c:pt>
                <c:pt idx="404">
                  <c:v>54.0</c:v>
                </c:pt>
                <c:pt idx="405">
                  <c:v>54.0</c:v>
                </c:pt>
                <c:pt idx="406">
                  <c:v>53.0</c:v>
                </c:pt>
                <c:pt idx="407">
                  <c:v>53.0</c:v>
                </c:pt>
                <c:pt idx="408">
                  <c:v>53.0</c:v>
                </c:pt>
                <c:pt idx="409">
                  <c:v>53.0</c:v>
                </c:pt>
                <c:pt idx="410">
                  <c:v>53.0</c:v>
                </c:pt>
                <c:pt idx="411">
                  <c:v>53.0</c:v>
                </c:pt>
                <c:pt idx="412">
                  <c:v>53.0</c:v>
                </c:pt>
                <c:pt idx="413">
                  <c:v>53.0</c:v>
                </c:pt>
                <c:pt idx="414">
                  <c:v>53.0</c:v>
                </c:pt>
                <c:pt idx="415">
                  <c:v>53.0</c:v>
                </c:pt>
                <c:pt idx="416">
                  <c:v>53.0</c:v>
                </c:pt>
                <c:pt idx="417">
                  <c:v>53.0</c:v>
                </c:pt>
                <c:pt idx="418">
                  <c:v>53.0</c:v>
                </c:pt>
                <c:pt idx="419">
                  <c:v>53.0</c:v>
                </c:pt>
                <c:pt idx="420">
                  <c:v>53.0</c:v>
                </c:pt>
                <c:pt idx="421">
                  <c:v>53.0</c:v>
                </c:pt>
                <c:pt idx="422">
                  <c:v>53.0</c:v>
                </c:pt>
                <c:pt idx="423">
                  <c:v>53.0</c:v>
                </c:pt>
                <c:pt idx="424">
                  <c:v>53.0</c:v>
                </c:pt>
                <c:pt idx="425">
                  <c:v>53.0</c:v>
                </c:pt>
                <c:pt idx="426">
                  <c:v>53.0</c:v>
                </c:pt>
                <c:pt idx="427">
                  <c:v>53.0</c:v>
                </c:pt>
                <c:pt idx="428">
                  <c:v>52.0</c:v>
                </c:pt>
                <c:pt idx="429">
                  <c:v>52.0</c:v>
                </c:pt>
                <c:pt idx="430">
                  <c:v>52.0</c:v>
                </c:pt>
                <c:pt idx="431">
                  <c:v>52.0</c:v>
                </c:pt>
                <c:pt idx="432">
                  <c:v>52.0</c:v>
                </c:pt>
                <c:pt idx="433">
                  <c:v>52.0</c:v>
                </c:pt>
                <c:pt idx="434">
                  <c:v>52.0</c:v>
                </c:pt>
                <c:pt idx="435">
                  <c:v>52.0</c:v>
                </c:pt>
                <c:pt idx="436">
                  <c:v>52.0</c:v>
                </c:pt>
                <c:pt idx="437">
                  <c:v>52.0</c:v>
                </c:pt>
                <c:pt idx="438">
                  <c:v>52.0</c:v>
                </c:pt>
                <c:pt idx="439">
                  <c:v>52.0</c:v>
                </c:pt>
                <c:pt idx="440">
                  <c:v>52.0</c:v>
                </c:pt>
                <c:pt idx="441">
                  <c:v>52.0</c:v>
                </c:pt>
                <c:pt idx="442">
                  <c:v>52.0</c:v>
                </c:pt>
                <c:pt idx="443">
                  <c:v>52.0</c:v>
                </c:pt>
                <c:pt idx="444">
                  <c:v>52.0</c:v>
                </c:pt>
                <c:pt idx="445">
                  <c:v>52.0</c:v>
                </c:pt>
                <c:pt idx="446">
                  <c:v>52.0</c:v>
                </c:pt>
                <c:pt idx="447">
                  <c:v>52.0</c:v>
                </c:pt>
                <c:pt idx="448">
                  <c:v>52.0</c:v>
                </c:pt>
                <c:pt idx="449">
                  <c:v>52.0</c:v>
                </c:pt>
                <c:pt idx="450">
                  <c:v>52.0</c:v>
                </c:pt>
                <c:pt idx="451">
                  <c:v>52.0</c:v>
                </c:pt>
                <c:pt idx="452">
                  <c:v>52.0</c:v>
                </c:pt>
                <c:pt idx="453">
                  <c:v>51.0</c:v>
                </c:pt>
                <c:pt idx="454">
                  <c:v>51.0</c:v>
                </c:pt>
                <c:pt idx="455">
                  <c:v>51.0</c:v>
                </c:pt>
                <c:pt idx="456">
                  <c:v>51.0</c:v>
                </c:pt>
                <c:pt idx="457">
                  <c:v>51.0</c:v>
                </c:pt>
                <c:pt idx="458">
                  <c:v>51.0</c:v>
                </c:pt>
                <c:pt idx="459">
                  <c:v>51.0</c:v>
                </c:pt>
                <c:pt idx="460">
                  <c:v>51.0</c:v>
                </c:pt>
                <c:pt idx="461">
                  <c:v>51.0</c:v>
                </c:pt>
                <c:pt idx="462">
                  <c:v>51.0</c:v>
                </c:pt>
                <c:pt idx="463">
                  <c:v>51.0</c:v>
                </c:pt>
                <c:pt idx="464">
                  <c:v>51.0</c:v>
                </c:pt>
                <c:pt idx="465">
                  <c:v>51.0</c:v>
                </c:pt>
                <c:pt idx="466">
                  <c:v>51.0</c:v>
                </c:pt>
                <c:pt idx="467">
                  <c:v>51.0</c:v>
                </c:pt>
                <c:pt idx="468">
                  <c:v>51.0</c:v>
                </c:pt>
                <c:pt idx="469">
                  <c:v>51.0</c:v>
                </c:pt>
                <c:pt idx="470">
                  <c:v>51.0</c:v>
                </c:pt>
                <c:pt idx="471">
                  <c:v>51.0</c:v>
                </c:pt>
                <c:pt idx="472">
                  <c:v>51.0</c:v>
                </c:pt>
                <c:pt idx="473">
                  <c:v>50.0</c:v>
                </c:pt>
                <c:pt idx="474">
                  <c:v>50.0</c:v>
                </c:pt>
                <c:pt idx="475">
                  <c:v>50.0</c:v>
                </c:pt>
                <c:pt idx="476">
                  <c:v>50.0</c:v>
                </c:pt>
                <c:pt idx="477">
                  <c:v>50.0</c:v>
                </c:pt>
                <c:pt idx="478">
                  <c:v>50.0</c:v>
                </c:pt>
                <c:pt idx="479">
                  <c:v>50.0</c:v>
                </c:pt>
                <c:pt idx="480">
                  <c:v>50.0</c:v>
                </c:pt>
                <c:pt idx="481">
                  <c:v>50.0</c:v>
                </c:pt>
                <c:pt idx="482">
                  <c:v>50.0</c:v>
                </c:pt>
                <c:pt idx="483">
                  <c:v>50.0</c:v>
                </c:pt>
                <c:pt idx="484">
                  <c:v>50.0</c:v>
                </c:pt>
                <c:pt idx="485">
                  <c:v>50.0</c:v>
                </c:pt>
                <c:pt idx="486">
                  <c:v>50.0</c:v>
                </c:pt>
                <c:pt idx="487">
                  <c:v>50.0</c:v>
                </c:pt>
                <c:pt idx="488">
                  <c:v>50.0</c:v>
                </c:pt>
                <c:pt idx="489">
                  <c:v>50.0</c:v>
                </c:pt>
                <c:pt idx="490">
                  <c:v>50.0</c:v>
                </c:pt>
                <c:pt idx="491">
                  <c:v>50.0</c:v>
                </c:pt>
                <c:pt idx="492">
                  <c:v>50.0</c:v>
                </c:pt>
                <c:pt idx="493">
                  <c:v>50.0</c:v>
                </c:pt>
                <c:pt idx="494">
                  <c:v>50.0</c:v>
                </c:pt>
                <c:pt idx="495">
                  <c:v>49.0</c:v>
                </c:pt>
                <c:pt idx="496">
                  <c:v>49.0</c:v>
                </c:pt>
                <c:pt idx="497">
                  <c:v>49.0</c:v>
                </c:pt>
                <c:pt idx="498">
                  <c:v>49.0</c:v>
                </c:pt>
                <c:pt idx="499">
                  <c:v>49.0</c:v>
                </c:pt>
                <c:pt idx="500">
                  <c:v>49.0</c:v>
                </c:pt>
                <c:pt idx="501">
                  <c:v>49.0</c:v>
                </c:pt>
                <c:pt idx="502">
                  <c:v>49.0</c:v>
                </c:pt>
                <c:pt idx="503">
                  <c:v>49.0</c:v>
                </c:pt>
                <c:pt idx="504">
                  <c:v>49.0</c:v>
                </c:pt>
                <c:pt idx="505">
                  <c:v>49.0</c:v>
                </c:pt>
                <c:pt idx="506">
                  <c:v>49.0</c:v>
                </c:pt>
                <c:pt idx="507">
                  <c:v>49.0</c:v>
                </c:pt>
                <c:pt idx="508">
                  <c:v>48.0</c:v>
                </c:pt>
                <c:pt idx="509">
                  <c:v>48.0</c:v>
                </c:pt>
                <c:pt idx="510">
                  <c:v>48.0</c:v>
                </c:pt>
                <c:pt idx="511">
                  <c:v>48.0</c:v>
                </c:pt>
                <c:pt idx="512">
                  <c:v>48.0</c:v>
                </c:pt>
                <c:pt idx="513">
                  <c:v>48.0</c:v>
                </c:pt>
                <c:pt idx="514">
                  <c:v>48.0</c:v>
                </c:pt>
                <c:pt idx="515">
                  <c:v>48.0</c:v>
                </c:pt>
                <c:pt idx="516">
                  <c:v>48.0</c:v>
                </c:pt>
                <c:pt idx="517">
                  <c:v>48.0</c:v>
                </c:pt>
                <c:pt idx="518">
                  <c:v>48.0</c:v>
                </c:pt>
                <c:pt idx="519">
                  <c:v>48.0</c:v>
                </c:pt>
                <c:pt idx="520">
                  <c:v>48.0</c:v>
                </c:pt>
                <c:pt idx="521">
                  <c:v>48.0</c:v>
                </c:pt>
                <c:pt idx="522">
                  <c:v>48.0</c:v>
                </c:pt>
                <c:pt idx="523">
                  <c:v>48.0</c:v>
                </c:pt>
                <c:pt idx="524">
                  <c:v>48.0</c:v>
                </c:pt>
                <c:pt idx="525">
                  <c:v>48.0</c:v>
                </c:pt>
                <c:pt idx="526">
                  <c:v>48.0</c:v>
                </c:pt>
                <c:pt idx="527">
                  <c:v>48.0</c:v>
                </c:pt>
                <c:pt idx="528">
                  <c:v>48.0</c:v>
                </c:pt>
                <c:pt idx="529">
                  <c:v>48.0</c:v>
                </c:pt>
                <c:pt idx="530">
                  <c:v>48.0</c:v>
                </c:pt>
                <c:pt idx="531">
                  <c:v>48.0</c:v>
                </c:pt>
                <c:pt idx="532">
                  <c:v>48.0</c:v>
                </c:pt>
                <c:pt idx="533">
                  <c:v>48.0</c:v>
                </c:pt>
                <c:pt idx="534">
                  <c:v>48.0</c:v>
                </c:pt>
                <c:pt idx="535">
                  <c:v>47.0</c:v>
                </c:pt>
                <c:pt idx="536">
                  <c:v>47.0</c:v>
                </c:pt>
                <c:pt idx="537">
                  <c:v>47.0</c:v>
                </c:pt>
                <c:pt idx="538">
                  <c:v>47.0</c:v>
                </c:pt>
                <c:pt idx="539">
                  <c:v>47.0</c:v>
                </c:pt>
                <c:pt idx="540">
                  <c:v>47.0</c:v>
                </c:pt>
                <c:pt idx="541">
                  <c:v>47.0</c:v>
                </c:pt>
                <c:pt idx="542">
                  <c:v>47.0</c:v>
                </c:pt>
                <c:pt idx="543">
                  <c:v>47.0</c:v>
                </c:pt>
                <c:pt idx="544">
                  <c:v>47.0</c:v>
                </c:pt>
                <c:pt idx="545">
                  <c:v>47.0</c:v>
                </c:pt>
                <c:pt idx="546">
                  <c:v>47.0</c:v>
                </c:pt>
                <c:pt idx="547">
                  <c:v>47.0</c:v>
                </c:pt>
                <c:pt idx="548">
                  <c:v>47.0</c:v>
                </c:pt>
                <c:pt idx="549">
                  <c:v>47.0</c:v>
                </c:pt>
                <c:pt idx="550">
                  <c:v>47.0</c:v>
                </c:pt>
                <c:pt idx="551">
                  <c:v>47.0</c:v>
                </c:pt>
                <c:pt idx="552">
                  <c:v>47.0</c:v>
                </c:pt>
                <c:pt idx="553">
                  <c:v>46.0</c:v>
                </c:pt>
                <c:pt idx="554">
                  <c:v>46.0</c:v>
                </c:pt>
                <c:pt idx="555">
                  <c:v>46.0</c:v>
                </c:pt>
                <c:pt idx="556">
                  <c:v>46.0</c:v>
                </c:pt>
                <c:pt idx="557">
                  <c:v>46.0</c:v>
                </c:pt>
                <c:pt idx="558">
                  <c:v>46.0</c:v>
                </c:pt>
                <c:pt idx="559">
                  <c:v>46.0</c:v>
                </c:pt>
                <c:pt idx="560">
                  <c:v>46.0</c:v>
                </c:pt>
                <c:pt idx="561">
                  <c:v>46.0</c:v>
                </c:pt>
                <c:pt idx="562">
                  <c:v>46.0</c:v>
                </c:pt>
                <c:pt idx="563">
                  <c:v>46.0</c:v>
                </c:pt>
                <c:pt idx="564">
                  <c:v>46.0</c:v>
                </c:pt>
                <c:pt idx="565">
                  <c:v>46.0</c:v>
                </c:pt>
                <c:pt idx="566">
                  <c:v>46.0</c:v>
                </c:pt>
                <c:pt idx="567">
                  <c:v>46.0</c:v>
                </c:pt>
                <c:pt idx="568">
                  <c:v>46.0</c:v>
                </c:pt>
                <c:pt idx="569">
                  <c:v>46.0</c:v>
                </c:pt>
                <c:pt idx="570">
                  <c:v>46.0</c:v>
                </c:pt>
                <c:pt idx="571">
                  <c:v>46.0</c:v>
                </c:pt>
                <c:pt idx="572">
                  <c:v>46.0</c:v>
                </c:pt>
                <c:pt idx="573">
                  <c:v>46.0</c:v>
                </c:pt>
                <c:pt idx="574">
                  <c:v>45.0</c:v>
                </c:pt>
                <c:pt idx="575">
                  <c:v>45.0</c:v>
                </c:pt>
                <c:pt idx="576">
                  <c:v>45.0</c:v>
                </c:pt>
                <c:pt idx="577">
                  <c:v>45.0</c:v>
                </c:pt>
                <c:pt idx="578">
                  <c:v>45.0</c:v>
                </c:pt>
                <c:pt idx="579">
                  <c:v>45.0</c:v>
                </c:pt>
                <c:pt idx="580">
                  <c:v>45.0</c:v>
                </c:pt>
                <c:pt idx="581">
                  <c:v>45.0</c:v>
                </c:pt>
                <c:pt idx="582">
                  <c:v>45.0</c:v>
                </c:pt>
                <c:pt idx="583">
                  <c:v>45.0</c:v>
                </c:pt>
                <c:pt idx="584">
                  <c:v>45.0</c:v>
                </c:pt>
                <c:pt idx="585">
                  <c:v>45.0</c:v>
                </c:pt>
                <c:pt idx="586">
                  <c:v>45.0</c:v>
                </c:pt>
                <c:pt idx="587">
                  <c:v>45.0</c:v>
                </c:pt>
                <c:pt idx="588">
                  <c:v>45.0</c:v>
                </c:pt>
                <c:pt idx="589">
                  <c:v>45.0</c:v>
                </c:pt>
                <c:pt idx="590">
                  <c:v>45.0</c:v>
                </c:pt>
                <c:pt idx="591">
                  <c:v>44.0</c:v>
                </c:pt>
                <c:pt idx="592">
                  <c:v>44.0</c:v>
                </c:pt>
                <c:pt idx="593">
                  <c:v>44.0</c:v>
                </c:pt>
                <c:pt idx="594">
                  <c:v>44.0</c:v>
                </c:pt>
                <c:pt idx="595">
                  <c:v>44.0</c:v>
                </c:pt>
                <c:pt idx="596">
                  <c:v>44.0</c:v>
                </c:pt>
                <c:pt idx="597">
                  <c:v>44.0</c:v>
                </c:pt>
                <c:pt idx="598">
                  <c:v>44.0</c:v>
                </c:pt>
                <c:pt idx="599">
                  <c:v>44.0</c:v>
                </c:pt>
                <c:pt idx="600">
                  <c:v>44.0</c:v>
                </c:pt>
                <c:pt idx="601">
                  <c:v>44.0</c:v>
                </c:pt>
                <c:pt idx="602">
                  <c:v>44.0</c:v>
                </c:pt>
                <c:pt idx="603">
                  <c:v>44.0</c:v>
                </c:pt>
                <c:pt idx="604">
                  <c:v>44.0</c:v>
                </c:pt>
                <c:pt idx="605">
                  <c:v>44.0</c:v>
                </c:pt>
                <c:pt idx="606">
                  <c:v>44.0</c:v>
                </c:pt>
                <c:pt idx="607">
                  <c:v>44.0</c:v>
                </c:pt>
                <c:pt idx="608">
                  <c:v>44.0</c:v>
                </c:pt>
                <c:pt idx="609">
                  <c:v>44.0</c:v>
                </c:pt>
                <c:pt idx="610">
                  <c:v>44.0</c:v>
                </c:pt>
                <c:pt idx="611">
                  <c:v>44.0</c:v>
                </c:pt>
                <c:pt idx="612">
                  <c:v>44.0</c:v>
                </c:pt>
                <c:pt idx="613">
                  <c:v>44.0</c:v>
                </c:pt>
                <c:pt idx="614">
                  <c:v>44.0</c:v>
                </c:pt>
                <c:pt idx="615">
                  <c:v>44.0</c:v>
                </c:pt>
                <c:pt idx="616">
                  <c:v>44.0</c:v>
                </c:pt>
                <c:pt idx="617">
                  <c:v>44.0</c:v>
                </c:pt>
                <c:pt idx="618">
                  <c:v>44.0</c:v>
                </c:pt>
                <c:pt idx="619">
                  <c:v>43.0</c:v>
                </c:pt>
                <c:pt idx="620">
                  <c:v>43.0</c:v>
                </c:pt>
                <c:pt idx="621">
                  <c:v>43.0</c:v>
                </c:pt>
                <c:pt idx="622">
                  <c:v>43.0</c:v>
                </c:pt>
                <c:pt idx="623">
                  <c:v>43.0</c:v>
                </c:pt>
                <c:pt idx="624">
                  <c:v>43.0</c:v>
                </c:pt>
                <c:pt idx="625">
                  <c:v>43.0</c:v>
                </c:pt>
                <c:pt idx="626">
                  <c:v>43.0</c:v>
                </c:pt>
                <c:pt idx="627">
                  <c:v>43.0</c:v>
                </c:pt>
                <c:pt idx="628">
                  <c:v>43.0</c:v>
                </c:pt>
                <c:pt idx="629">
                  <c:v>43.0</c:v>
                </c:pt>
                <c:pt idx="630">
                  <c:v>43.0</c:v>
                </c:pt>
                <c:pt idx="631">
                  <c:v>43.0</c:v>
                </c:pt>
                <c:pt idx="632">
                  <c:v>43.0</c:v>
                </c:pt>
                <c:pt idx="633">
                  <c:v>43.0</c:v>
                </c:pt>
                <c:pt idx="634">
                  <c:v>43.0</c:v>
                </c:pt>
                <c:pt idx="635">
                  <c:v>43.0</c:v>
                </c:pt>
                <c:pt idx="636">
                  <c:v>43.0</c:v>
                </c:pt>
                <c:pt idx="637">
                  <c:v>43.0</c:v>
                </c:pt>
                <c:pt idx="638">
                  <c:v>43.0</c:v>
                </c:pt>
                <c:pt idx="639">
                  <c:v>42.0</c:v>
                </c:pt>
                <c:pt idx="640">
                  <c:v>42.0</c:v>
                </c:pt>
                <c:pt idx="641">
                  <c:v>42.0</c:v>
                </c:pt>
                <c:pt idx="642">
                  <c:v>42.0</c:v>
                </c:pt>
                <c:pt idx="643">
                  <c:v>42.0</c:v>
                </c:pt>
                <c:pt idx="644">
                  <c:v>42.0</c:v>
                </c:pt>
                <c:pt idx="645">
                  <c:v>42.0</c:v>
                </c:pt>
                <c:pt idx="646">
                  <c:v>42.0</c:v>
                </c:pt>
                <c:pt idx="647">
                  <c:v>42.0</c:v>
                </c:pt>
                <c:pt idx="648">
                  <c:v>42.0</c:v>
                </c:pt>
                <c:pt idx="649">
                  <c:v>42.0</c:v>
                </c:pt>
                <c:pt idx="650">
                  <c:v>42.0</c:v>
                </c:pt>
                <c:pt idx="651">
                  <c:v>42.0</c:v>
                </c:pt>
                <c:pt idx="652">
                  <c:v>42.0</c:v>
                </c:pt>
                <c:pt idx="653">
                  <c:v>42.0</c:v>
                </c:pt>
                <c:pt idx="654">
                  <c:v>42.0</c:v>
                </c:pt>
                <c:pt idx="655">
                  <c:v>42.0</c:v>
                </c:pt>
                <c:pt idx="656">
                  <c:v>42.0</c:v>
                </c:pt>
                <c:pt idx="657">
                  <c:v>42.0</c:v>
                </c:pt>
                <c:pt idx="658">
                  <c:v>42.0</c:v>
                </c:pt>
                <c:pt idx="659">
                  <c:v>42.0</c:v>
                </c:pt>
                <c:pt idx="660">
                  <c:v>42.0</c:v>
                </c:pt>
                <c:pt idx="661">
                  <c:v>42.0</c:v>
                </c:pt>
                <c:pt idx="662">
                  <c:v>42.0</c:v>
                </c:pt>
                <c:pt idx="663">
                  <c:v>42.0</c:v>
                </c:pt>
                <c:pt idx="664">
                  <c:v>42.0</c:v>
                </c:pt>
                <c:pt idx="665">
                  <c:v>42.0</c:v>
                </c:pt>
                <c:pt idx="666">
                  <c:v>41.0</c:v>
                </c:pt>
                <c:pt idx="667">
                  <c:v>41.0</c:v>
                </c:pt>
                <c:pt idx="668">
                  <c:v>41.0</c:v>
                </c:pt>
                <c:pt idx="669">
                  <c:v>41.0</c:v>
                </c:pt>
                <c:pt idx="670">
                  <c:v>41.0</c:v>
                </c:pt>
                <c:pt idx="671">
                  <c:v>41.0</c:v>
                </c:pt>
                <c:pt idx="672">
                  <c:v>41.0</c:v>
                </c:pt>
                <c:pt idx="673">
                  <c:v>41.0</c:v>
                </c:pt>
                <c:pt idx="674">
                  <c:v>41.0</c:v>
                </c:pt>
                <c:pt idx="675">
                  <c:v>41.0</c:v>
                </c:pt>
                <c:pt idx="676">
                  <c:v>41.0</c:v>
                </c:pt>
                <c:pt idx="677">
                  <c:v>41.0</c:v>
                </c:pt>
                <c:pt idx="678">
                  <c:v>41.0</c:v>
                </c:pt>
                <c:pt idx="679">
                  <c:v>41.0</c:v>
                </c:pt>
                <c:pt idx="680">
                  <c:v>41.0</c:v>
                </c:pt>
                <c:pt idx="681">
                  <c:v>41.0</c:v>
                </c:pt>
                <c:pt idx="682">
                  <c:v>40.0</c:v>
                </c:pt>
                <c:pt idx="683">
                  <c:v>40.0</c:v>
                </c:pt>
                <c:pt idx="684">
                  <c:v>40.0</c:v>
                </c:pt>
                <c:pt idx="685">
                  <c:v>40.0</c:v>
                </c:pt>
                <c:pt idx="686">
                  <c:v>40.0</c:v>
                </c:pt>
                <c:pt idx="687">
                  <c:v>40.0</c:v>
                </c:pt>
                <c:pt idx="688">
                  <c:v>40.0</c:v>
                </c:pt>
                <c:pt idx="689">
                  <c:v>40.0</c:v>
                </c:pt>
                <c:pt idx="690">
                  <c:v>40.0</c:v>
                </c:pt>
                <c:pt idx="691">
                  <c:v>40.0</c:v>
                </c:pt>
                <c:pt idx="692">
                  <c:v>40.0</c:v>
                </c:pt>
                <c:pt idx="693">
                  <c:v>40.0</c:v>
                </c:pt>
                <c:pt idx="694">
                  <c:v>40.0</c:v>
                </c:pt>
                <c:pt idx="695">
                  <c:v>40.0</c:v>
                </c:pt>
                <c:pt idx="696">
                  <c:v>40.0</c:v>
                </c:pt>
                <c:pt idx="697">
                  <c:v>40.0</c:v>
                </c:pt>
                <c:pt idx="698">
                  <c:v>40.0</c:v>
                </c:pt>
                <c:pt idx="699">
                  <c:v>40.0</c:v>
                </c:pt>
                <c:pt idx="700">
                  <c:v>40.0</c:v>
                </c:pt>
                <c:pt idx="701">
                  <c:v>40.0</c:v>
                </c:pt>
                <c:pt idx="702">
                  <c:v>40.0</c:v>
                </c:pt>
                <c:pt idx="703">
                  <c:v>40.0</c:v>
                </c:pt>
                <c:pt idx="704">
                  <c:v>40.0</c:v>
                </c:pt>
                <c:pt idx="705">
                  <c:v>40.0</c:v>
                </c:pt>
                <c:pt idx="706">
                  <c:v>40.0</c:v>
                </c:pt>
                <c:pt idx="707">
                  <c:v>40.0</c:v>
                </c:pt>
                <c:pt idx="708">
                  <c:v>40.0</c:v>
                </c:pt>
                <c:pt idx="709">
                  <c:v>40.0</c:v>
                </c:pt>
                <c:pt idx="710">
                  <c:v>40.0</c:v>
                </c:pt>
                <c:pt idx="711">
                  <c:v>40.0</c:v>
                </c:pt>
                <c:pt idx="712">
                  <c:v>40.0</c:v>
                </c:pt>
                <c:pt idx="713">
                  <c:v>40.0</c:v>
                </c:pt>
                <c:pt idx="714">
                  <c:v>40.0</c:v>
                </c:pt>
                <c:pt idx="715">
                  <c:v>39.0</c:v>
                </c:pt>
                <c:pt idx="716">
                  <c:v>39.0</c:v>
                </c:pt>
                <c:pt idx="717">
                  <c:v>39.0</c:v>
                </c:pt>
                <c:pt idx="718">
                  <c:v>39.0</c:v>
                </c:pt>
                <c:pt idx="719">
                  <c:v>39.0</c:v>
                </c:pt>
                <c:pt idx="720">
                  <c:v>39.0</c:v>
                </c:pt>
                <c:pt idx="721">
                  <c:v>39.0</c:v>
                </c:pt>
                <c:pt idx="722">
                  <c:v>39.0</c:v>
                </c:pt>
                <c:pt idx="723">
                  <c:v>39.0</c:v>
                </c:pt>
                <c:pt idx="724">
                  <c:v>39.0</c:v>
                </c:pt>
                <c:pt idx="725">
                  <c:v>39.0</c:v>
                </c:pt>
                <c:pt idx="726">
                  <c:v>39.0</c:v>
                </c:pt>
                <c:pt idx="727">
                  <c:v>39.0</c:v>
                </c:pt>
                <c:pt idx="728">
                  <c:v>39.0</c:v>
                </c:pt>
                <c:pt idx="729">
                  <c:v>39.0</c:v>
                </c:pt>
                <c:pt idx="730">
                  <c:v>39.0</c:v>
                </c:pt>
                <c:pt idx="731">
                  <c:v>39.0</c:v>
                </c:pt>
                <c:pt idx="732">
                  <c:v>39.0</c:v>
                </c:pt>
                <c:pt idx="733">
                  <c:v>39.0</c:v>
                </c:pt>
                <c:pt idx="734">
                  <c:v>39.0</c:v>
                </c:pt>
                <c:pt idx="735">
                  <c:v>39.0</c:v>
                </c:pt>
                <c:pt idx="736">
                  <c:v>39.0</c:v>
                </c:pt>
                <c:pt idx="737">
                  <c:v>38.0</c:v>
                </c:pt>
                <c:pt idx="738">
                  <c:v>38.0</c:v>
                </c:pt>
                <c:pt idx="739">
                  <c:v>38.0</c:v>
                </c:pt>
                <c:pt idx="740">
                  <c:v>38.0</c:v>
                </c:pt>
                <c:pt idx="741">
                  <c:v>38.0</c:v>
                </c:pt>
                <c:pt idx="742">
                  <c:v>38.0</c:v>
                </c:pt>
                <c:pt idx="743">
                  <c:v>38.0</c:v>
                </c:pt>
                <c:pt idx="744">
                  <c:v>38.0</c:v>
                </c:pt>
                <c:pt idx="745">
                  <c:v>38.0</c:v>
                </c:pt>
                <c:pt idx="746">
                  <c:v>38.0</c:v>
                </c:pt>
                <c:pt idx="747">
                  <c:v>37.0</c:v>
                </c:pt>
                <c:pt idx="748">
                  <c:v>37.0</c:v>
                </c:pt>
                <c:pt idx="749">
                  <c:v>37.0</c:v>
                </c:pt>
                <c:pt idx="750">
                  <c:v>37.0</c:v>
                </c:pt>
                <c:pt idx="751">
                  <c:v>37.0</c:v>
                </c:pt>
                <c:pt idx="752">
                  <c:v>37.0</c:v>
                </c:pt>
                <c:pt idx="753">
                  <c:v>37.0</c:v>
                </c:pt>
                <c:pt idx="754">
                  <c:v>37.0</c:v>
                </c:pt>
                <c:pt idx="755">
                  <c:v>37.0</c:v>
                </c:pt>
                <c:pt idx="756">
                  <c:v>37.0</c:v>
                </c:pt>
                <c:pt idx="757">
                  <c:v>37.0</c:v>
                </c:pt>
                <c:pt idx="758">
                  <c:v>37.0</c:v>
                </c:pt>
                <c:pt idx="759">
                  <c:v>37.0</c:v>
                </c:pt>
                <c:pt idx="760">
                  <c:v>37.0</c:v>
                </c:pt>
                <c:pt idx="761">
                  <c:v>37.0</c:v>
                </c:pt>
                <c:pt idx="762">
                  <c:v>37.0</c:v>
                </c:pt>
                <c:pt idx="763">
                  <c:v>37.0</c:v>
                </c:pt>
                <c:pt idx="764">
                  <c:v>36.0</c:v>
                </c:pt>
                <c:pt idx="765">
                  <c:v>36.0</c:v>
                </c:pt>
                <c:pt idx="766">
                  <c:v>36.0</c:v>
                </c:pt>
                <c:pt idx="767">
                  <c:v>36.0</c:v>
                </c:pt>
                <c:pt idx="768">
                  <c:v>36.0</c:v>
                </c:pt>
                <c:pt idx="769">
                  <c:v>36.0</c:v>
                </c:pt>
                <c:pt idx="770">
                  <c:v>36.0</c:v>
                </c:pt>
                <c:pt idx="771">
                  <c:v>36.0</c:v>
                </c:pt>
                <c:pt idx="772">
                  <c:v>36.0</c:v>
                </c:pt>
                <c:pt idx="773">
                  <c:v>36.0</c:v>
                </c:pt>
                <c:pt idx="774">
                  <c:v>36.0</c:v>
                </c:pt>
                <c:pt idx="775">
                  <c:v>36.0</c:v>
                </c:pt>
                <c:pt idx="776">
                  <c:v>36.0</c:v>
                </c:pt>
                <c:pt idx="777">
                  <c:v>36.0</c:v>
                </c:pt>
                <c:pt idx="778">
                  <c:v>36.0</c:v>
                </c:pt>
                <c:pt idx="779">
                  <c:v>36.0</c:v>
                </c:pt>
                <c:pt idx="780">
                  <c:v>36.0</c:v>
                </c:pt>
                <c:pt idx="781">
                  <c:v>35.0</c:v>
                </c:pt>
                <c:pt idx="782">
                  <c:v>35.0</c:v>
                </c:pt>
                <c:pt idx="783">
                  <c:v>35.0</c:v>
                </c:pt>
                <c:pt idx="784">
                  <c:v>35.0</c:v>
                </c:pt>
                <c:pt idx="785">
                  <c:v>35.0</c:v>
                </c:pt>
                <c:pt idx="786">
                  <c:v>35.0</c:v>
                </c:pt>
                <c:pt idx="787">
                  <c:v>35.0</c:v>
                </c:pt>
                <c:pt idx="788">
                  <c:v>35.0</c:v>
                </c:pt>
                <c:pt idx="789">
                  <c:v>35.0</c:v>
                </c:pt>
                <c:pt idx="790">
                  <c:v>35.0</c:v>
                </c:pt>
                <c:pt idx="791">
                  <c:v>35.0</c:v>
                </c:pt>
                <c:pt idx="792">
                  <c:v>35.0</c:v>
                </c:pt>
                <c:pt idx="793">
                  <c:v>35.0</c:v>
                </c:pt>
                <c:pt idx="794">
                  <c:v>35.0</c:v>
                </c:pt>
                <c:pt idx="795">
                  <c:v>35.0</c:v>
                </c:pt>
                <c:pt idx="796">
                  <c:v>35.0</c:v>
                </c:pt>
                <c:pt idx="797">
                  <c:v>34.0</c:v>
                </c:pt>
                <c:pt idx="798">
                  <c:v>34.0</c:v>
                </c:pt>
                <c:pt idx="799">
                  <c:v>34.0</c:v>
                </c:pt>
                <c:pt idx="800">
                  <c:v>34.0</c:v>
                </c:pt>
                <c:pt idx="801">
                  <c:v>34.0</c:v>
                </c:pt>
                <c:pt idx="802">
                  <c:v>34.0</c:v>
                </c:pt>
                <c:pt idx="803">
                  <c:v>34.0</c:v>
                </c:pt>
                <c:pt idx="804">
                  <c:v>34.0</c:v>
                </c:pt>
                <c:pt idx="805">
                  <c:v>34.0</c:v>
                </c:pt>
                <c:pt idx="806">
                  <c:v>34.0</c:v>
                </c:pt>
                <c:pt idx="807">
                  <c:v>34.0</c:v>
                </c:pt>
                <c:pt idx="808">
                  <c:v>34.0</c:v>
                </c:pt>
                <c:pt idx="809">
                  <c:v>34.0</c:v>
                </c:pt>
                <c:pt idx="810">
                  <c:v>34.0</c:v>
                </c:pt>
                <c:pt idx="811">
                  <c:v>34.0</c:v>
                </c:pt>
                <c:pt idx="812">
                  <c:v>34.0</c:v>
                </c:pt>
                <c:pt idx="813">
                  <c:v>34.0</c:v>
                </c:pt>
                <c:pt idx="814">
                  <c:v>33.0</c:v>
                </c:pt>
                <c:pt idx="815">
                  <c:v>33.0</c:v>
                </c:pt>
                <c:pt idx="816">
                  <c:v>33.0</c:v>
                </c:pt>
                <c:pt idx="817">
                  <c:v>33.0</c:v>
                </c:pt>
                <c:pt idx="818">
                  <c:v>33.0</c:v>
                </c:pt>
                <c:pt idx="819">
                  <c:v>33.0</c:v>
                </c:pt>
                <c:pt idx="820">
                  <c:v>33.0</c:v>
                </c:pt>
                <c:pt idx="821">
                  <c:v>33.0</c:v>
                </c:pt>
                <c:pt idx="822">
                  <c:v>33.0</c:v>
                </c:pt>
                <c:pt idx="823">
                  <c:v>33.0</c:v>
                </c:pt>
                <c:pt idx="824">
                  <c:v>33.0</c:v>
                </c:pt>
                <c:pt idx="825">
                  <c:v>33.0</c:v>
                </c:pt>
                <c:pt idx="826">
                  <c:v>33.0</c:v>
                </c:pt>
                <c:pt idx="827">
                  <c:v>33.0</c:v>
                </c:pt>
                <c:pt idx="828">
                  <c:v>33.0</c:v>
                </c:pt>
                <c:pt idx="829">
                  <c:v>32.0</c:v>
                </c:pt>
                <c:pt idx="830">
                  <c:v>32.0</c:v>
                </c:pt>
                <c:pt idx="831">
                  <c:v>32.0</c:v>
                </c:pt>
                <c:pt idx="832">
                  <c:v>32.0</c:v>
                </c:pt>
                <c:pt idx="833">
                  <c:v>32.0</c:v>
                </c:pt>
                <c:pt idx="834">
                  <c:v>32.0</c:v>
                </c:pt>
                <c:pt idx="835">
                  <c:v>32.0</c:v>
                </c:pt>
                <c:pt idx="836">
                  <c:v>32.0</c:v>
                </c:pt>
                <c:pt idx="837">
                  <c:v>32.0</c:v>
                </c:pt>
                <c:pt idx="838">
                  <c:v>32.0</c:v>
                </c:pt>
                <c:pt idx="839">
                  <c:v>32.0</c:v>
                </c:pt>
                <c:pt idx="840">
                  <c:v>32.0</c:v>
                </c:pt>
                <c:pt idx="841">
                  <c:v>32.0</c:v>
                </c:pt>
                <c:pt idx="842">
                  <c:v>32.0</c:v>
                </c:pt>
                <c:pt idx="843">
                  <c:v>32.0</c:v>
                </c:pt>
                <c:pt idx="844">
                  <c:v>32.0</c:v>
                </c:pt>
                <c:pt idx="845">
                  <c:v>32.0</c:v>
                </c:pt>
                <c:pt idx="846">
                  <c:v>31.0</c:v>
                </c:pt>
                <c:pt idx="847">
                  <c:v>31.0</c:v>
                </c:pt>
                <c:pt idx="848">
                  <c:v>31.0</c:v>
                </c:pt>
                <c:pt idx="849">
                  <c:v>31.0</c:v>
                </c:pt>
                <c:pt idx="850">
                  <c:v>31.0</c:v>
                </c:pt>
                <c:pt idx="851">
                  <c:v>31.0</c:v>
                </c:pt>
                <c:pt idx="852">
                  <c:v>31.0</c:v>
                </c:pt>
                <c:pt idx="853">
                  <c:v>31.0</c:v>
                </c:pt>
                <c:pt idx="854">
                  <c:v>31.0</c:v>
                </c:pt>
                <c:pt idx="855">
                  <c:v>31.0</c:v>
                </c:pt>
                <c:pt idx="856">
                  <c:v>31.0</c:v>
                </c:pt>
                <c:pt idx="857">
                  <c:v>31.0</c:v>
                </c:pt>
                <c:pt idx="858">
                  <c:v>31.0</c:v>
                </c:pt>
                <c:pt idx="859">
                  <c:v>31.0</c:v>
                </c:pt>
                <c:pt idx="860">
                  <c:v>31.0</c:v>
                </c:pt>
                <c:pt idx="861">
                  <c:v>31.0</c:v>
                </c:pt>
                <c:pt idx="862">
                  <c:v>31.0</c:v>
                </c:pt>
                <c:pt idx="863">
                  <c:v>30.0</c:v>
                </c:pt>
                <c:pt idx="864">
                  <c:v>30.0</c:v>
                </c:pt>
                <c:pt idx="865">
                  <c:v>30.0</c:v>
                </c:pt>
                <c:pt idx="866">
                  <c:v>30.0</c:v>
                </c:pt>
                <c:pt idx="867">
                  <c:v>30.0</c:v>
                </c:pt>
                <c:pt idx="868">
                  <c:v>30.0</c:v>
                </c:pt>
                <c:pt idx="869">
                  <c:v>30.0</c:v>
                </c:pt>
                <c:pt idx="870">
                  <c:v>30.0</c:v>
                </c:pt>
                <c:pt idx="871">
                  <c:v>30.0</c:v>
                </c:pt>
                <c:pt idx="872">
                  <c:v>30.0</c:v>
                </c:pt>
                <c:pt idx="873">
                  <c:v>30.0</c:v>
                </c:pt>
                <c:pt idx="874">
                  <c:v>29.0</c:v>
                </c:pt>
                <c:pt idx="875">
                  <c:v>29.0</c:v>
                </c:pt>
                <c:pt idx="876">
                  <c:v>29.0</c:v>
                </c:pt>
                <c:pt idx="877">
                  <c:v>29.0</c:v>
                </c:pt>
                <c:pt idx="878">
                  <c:v>29.0</c:v>
                </c:pt>
                <c:pt idx="879">
                  <c:v>29.0</c:v>
                </c:pt>
                <c:pt idx="880">
                  <c:v>29.0</c:v>
                </c:pt>
                <c:pt idx="881">
                  <c:v>29.0</c:v>
                </c:pt>
                <c:pt idx="882">
                  <c:v>29.0</c:v>
                </c:pt>
                <c:pt idx="883">
                  <c:v>29.0</c:v>
                </c:pt>
                <c:pt idx="884">
                  <c:v>29.0</c:v>
                </c:pt>
                <c:pt idx="885">
                  <c:v>28.0</c:v>
                </c:pt>
                <c:pt idx="886">
                  <c:v>28.0</c:v>
                </c:pt>
                <c:pt idx="887">
                  <c:v>28.0</c:v>
                </c:pt>
                <c:pt idx="888">
                  <c:v>28.0</c:v>
                </c:pt>
                <c:pt idx="889">
                  <c:v>28.0</c:v>
                </c:pt>
                <c:pt idx="890">
                  <c:v>28.0</c:v>
                </c:pt>
                <c:pt idx="891">
                  <c:v>28.0</c:v>
                </c:pt>
                <c:pt idx="892">
                  <c:v>28.0</c:v>
                </c:pt>
                <c:pt idx="893">
                  <c:v>28.0</c:v>
                </c:pt>
                <c:pt idx="894">
                  <c:v>28.0</c:v>
                </c:pt>
                <c:pt idx="895">
                  <c:v>28.0</c:v>
                </c:pt>
                <c:pt idx="896">
                  <c:v>28.0</c:v>
                </c:pt>
                <c:pt idx="897">
                  <c:v>28.0</c:v>
                </c:pt>
                <c:pt idx="898">
                  <c:v>27.0</c:v>
                </c:pt>
                <c:pt idx="899">
                  <c:v>27.0</c:v>
                </c:pt>
                <c:pt idx="900">
                  <c:v>27.0</c:v>
                </c:pt>
                <c:pt idx="901">
                  <c:v>27.0</c:v>
                </c:pt>
                <c:pt idx="902">
                  <c:v>27.0</c:v>
                </c:pt>
                <c:pt idx="903">
                  <c:v>27.0</c:v>
                </c:pt>
                <c:pt idx="904">
                  <c:v>27.0</c:v>
                </c:pt>
                <c:pt idx="905">
                  <c:v>27.0</c:v>
                </c:pt>
                <c:pt idx="906">
                  <c:v>26.0</c:v>
                </c:pt>
                <c:pt idx="907">
                  <c:v>26.0</c:v>
                </c:pt>
                <c:pt idx="908">
                  <c:v>26.0</c:v>
                </c:pt>
                <c:pt idx="909">
                  <c:v>26.0</c:v>
                </c:pt>
                <c:pt idx="910">
                  <c:v>26.0</c:v>
                </c:pt>
                <c:pt idx="911">
                  <c:v>26.0</c:v>
                </c:pt>
                <c:pt idx="912">
                  <c:v>26.0</c:v>
                </c:pt>
                <c:pt idx="913">
                  <c:v>26.0</c:v>
                </c:pt>
                <c:pt idx="914">
                  <c:v>25.0</c:v>
                </c:pt>
                <c:pt idx="915">
                  <c:v>25.0</c:v>
                </c:pt>
                <c:pt idx="916">
                  <c:v>25.0</c:v>
                </c:pt>
                <c:pt idx="917">
                  <c:v>25.0</c:v>
                </c:pt>
                <c:pt idx="918">
                  <c:v>25.0</c:v>
                </c:pt>
                <c:pt idx="919">
                  <c:v>25.0</c:v>
                </c:pt>
                <c:pt idx="920">
                  <c:v>24.0</c:v>
                </c:pt>
                <c:pt idx="921">
                  <c:v>24.0</c:v>
                </c:pt>
                <c:pt idx="922">
                  <c:v>24.0</c:v>
                </c:pt>
                <c:pt idx="923">
                  <c:v>24.0</c:v>
                </c:pt>
                <c:pt idx="924">
                  <c:v>24.0</c:v>
                </c:pt>
                <c:pt idx="925">
                  <c:v>24.0</c:v>
                </c:pt>
                <c:pt idx="926">
                  <c:v>24.0</c:v>
                </c:pt>
                <c:pt idx="927">
                  <c:v>24.0</c:v>
                </c:pt>
                <c:pt idx="928">
                  <c:v>24.0</c:v>
                </c:pt>
                <c:pt idx="929">
                  <c:v>23.0</c:v>
                </c:pt>
                <c:pt idx="930">
                  <c:v>23.0</c:v>
                </c:pt>
                <c:pt idx="931">
                  <c:v>23.0</c:v>
                </c:pt>
                <c:pt idx="932">
                  <c:v>23.0</c:v>
                </c:pt>
                <c:pt idx="933">
                  <c:v>23.0</c:v>
                </c:pt>
                <c:pt idx="934">
                  <c:v>22.0</c:v>
                </c:pt>
                <c:pt idx="935">
                  <c:v>22.0</c:v>
                </c:pt>
                <c:pt idx="936">
                  <c:v>22.0</c:v>
                </c:pt>
                <c:pt idx="937">
                  <c:v>22.0</c:v>
                </c:pt>
                <c:pt idx="938">
                  <c:v>22.0</c:v>
                </c:pt>
                <c:pt idx="939">
                  <c:v>21.0</c:v>
                </c:pt>
                <c:pt idx="940">
                  <c:v>21.0</c:v>
                </c:pt>
                <c:pt idx="941">
                  <c:v>21.0</c:v>
                </c:pt>
                <c:pt idx="942">
                  <c:v>21.0</c:v>
                </c:pt>
                <c:pt idx="943">
                  <c:v>21.0</c:v>
                </c:pt>
                <c:pt idx="944">
                  <c:v>21.0</c:v>
                </c:pt>
                <c:pt idx="945">
                  <c:v>21.0</c:v>
                </c:pt>
                <c:pt idx="946">
                  <c:v>21.0</c:v>
                </c:pt>
                <c:pt idx="947">
                  <c:v>20.0</c:v>
                </c:pt>
                <c:pt idx="948">
                  <c:v>20.0</c:v>
                </c:pt>
                <c:pt idx="949">
                  <c:v>20.0</c:v>
                </c:pt>
                <c:pt idx="950">
                  <c:v>20.0</c:v>
                </c:pt>
                <c:pt idx="951">
                  <c:v>20.0</c:v>
                </c:pt>
                <c:pt idx="952">
                  <c:v>20.0</c:v>
                </c:pt>
                <c:pt idx="953">
                  <c:v>20.0</c:v>
                </c:pt>
                <c:pt idx="954">
                  <c:v>20.0</c:v>
                </c:pt>
                <c:pt idx="955">
                  <c:v>19.0</c:v>
                </c:pt>
                <c:pt idx="956">
                  <c:v>19.0</c:v>
                </c:pt>
                <c:pt idx="957">
                  <c:v>19.0</c:v>
                </c:pt>
                <c:pt idx="958">
                  <c:v>19.0</c:v>
                </c:pt>
                <c:pt idx="959">
                  <c:v>19.0</c:v>
                </c:pt>
                <c:pt idx="960">
                  <c:v>19.0</c:v>
                </c:pt>
                <c:pt idx="961">
                  <c:v>18.0</c:v>
                </c:pt>
                <c:pt idx="962">
                  <c:v>18.0</c:v>
                </c:pt>
                <c:pt idx="963">
                  <c:v>18.0</c:v>
                </c:pt>
                <c:pt idx="964">
                  <c:v>18.0</c:v>
                </c:pt>
                <c:pt idx="965">
                  <c:v>17.0</c:v>
                </c:pt>
                <c:pt idx="966">
                  <c:v>17.0</c:v>
                </c:pt>
                <c:pt idx="967">
                  <c:v>17.0</c:v>
                </c:pt>
                <c:pt idx="968">
                  <c:v>17.0</c:v>
                </c:pt>
                <c:pt idx="969">
                  <c:v>17.0</c:v>
                </c:pt>
                <c:pt idx="970">
                  <c:v>16.0</c:v>
                </c:pt>
                <c:pt idx="971">
                  <c:v>16.0</c:v>
                </c:pt>
                <c:pt idx="972">
                  <c:v>16.0</c:v>
                </c:pt>
                <c:pt idx="973">
                  <c:v>15.0</c:v>
                </c:pt>
                <c:pt idx="974">
                  <c:v>15.0</c:v>
                </c:pt>
                <c:pt idx="975">
                  <c:v>15.0</c:v>
                </c:pt>
                <c:pt idx="976">
                  <c:v>15.0</c:v>
                </c:pt>
                <c:pt idx="977">
                  <c:v>14.0</c:v>
                </c:pt>
                <c:pt idx="978">
                  <c:v>14.0</c:v>
                </c:pt>
                <c:pt idx="979">
                  <c:v>13.0</c:v>
                </c:pt>
                <c:pt idx="980">
                  <c:v>13.0</c:v>
                </c:pt>
                <c:pt idx="981">
                  <c:v>13.0</c:v>
                </c:pt>
                <c:pt idx="982">
                  <c:v>12.0</c:v>
                </c:pt>
                <c:pt idx="983">
                  <c:v>12.0</c:v>
                </c:pt>
                <c:pt idx="984">
                  <c:v>12.0</c:v>
                </c:pt>
                <c:pt idx="985">
                  <c:v>11.0</c:v>
                </c:pt>
                <c:pt idx="986">
                  <c:v>9.2</c:v>
                </c:pt>
                <c:pt idx="987">
                  <c:v>8.9</c:v>
                </c:pt>
                <c:pt idx="988">
                  <c:v>7.2</c:v>
                </c:pt>
              </c:numCache>
            </c:numRef>
          </c:yVal>
          <c:smooth val="0"/>
        </c:ser>
        <c:dLbls>
          <c:showLegendKey val="0"/>
          <c:showVal val="0"/>
          <c:showCatName val="0"/>
          <c:showSerName val="0"/>
          <c:showPercent val="0"/>
          <c:showBubbleSize val="0"/>
        </c:dLbls>
        <c:axId val="-2027303320"/>
        <c:axId val="-2027297832"/>
      </c:scatterChart>
      <c:valAx>
        <c:axId val="-2027303320"/>
        <c:scaling>
          <c:orientation val="minMax"/>
        </c:scaling>
        <c:delete val="0"/>
        <c:axPos val="b"/>
        <c:title>
          <c:tx>
            <c:rich>
              <a:bodyPr/>
              <a:lstStyle/>
              <a:p>
                <a:pPr>
                  <a:defRPr/>
                </a:pPr>
                <a:r>
                  <a:rPr lang="en-US" dirty="0">
                    <a:latin typeface="Calibri"/>
                  </a:rPr>
                  <a:t>True score</a:t>
                </a:r>
              </a:p>
            </c:rich>
          </c:tx>
          <c:layout/>
          <c:overlay val="0"/>
        </c:title>
        <c:numFmt formatCode="General" sourceLinked="1"/>
        <c:majorTickMark val="out"/>
        <c:minorTickMark val="none"/>
        <c:tickLblPos val="nextTo"/>
        <c:crossAx val="-2027297832"/>
        <c:crosses val="autoZero"/>
        <c:crossBetween val="midCat"/>
        <c:majorUnit val="10.0"/>
      </c:valAx>
      <c:valAx>
        <c:axId val="-2027297832"/>
        <c:scaling>
          <c:orientation val="minMax"/>
          <c:max val="100.0"/>
        </c:scaling>
        <c:delete val="0"/>
        <c:axPos val="l"/>
        <c:majorGridlines/>
        <c:title>
          <c:tx>
            <c:rich>
              <a:bodyPr rot="-5400000" vert="horz"/>
              <a:lstStyle/>
              <a:p>
                <a:pPr>
                  <a:defRPr/>
                </a:pPr>
                <a:r>
                  <a:rPr lang="en-US" dirty="0">
                    <a:latin typeface="Calibri"/>
                  </a:rPr>
                  <a:t>Observed score</a:t>
                </a:r>
              </a:p>
            </c:rich>
          </c:tx>
          <c:layout/>
          <c:overlay val="0"/>
        </c:title>
        <c:numFmt formatCode="General" sourceLinked="1"/>
        <c:majorTickMark val="out"/>
        <c:minorTickMark val="none"/>
        <c:tickLblPos val="nextTo"/>
        <c:crossAx val="-2027303320"/>
        <c:crosses val="autoZero"/>
        <c:crossBetween val="midCat"/>
      </c:valAx>
    </c:plotArea>
    <c:plotVisOnly val="1"/>
    <c:dispBlanksAs val="gap"/>
    <c:showDLblsOverMax val="0"/>
  </c:chart>
  <c:txPr>
    <a:bodyPr/>
    <a:lstStyle/>
    <a:p>
      <a:pPr>
        <a:defRPr sz="180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0"/>
          <c:order val="0"/>
          <c:tx>
            <c:strRef>
              <c:f>'R=0.80'!$B$1</c:f>
              <c:strCache>
                <c:ptCount val="1"/>
                <c:pt idx="0">
                  <c:v>Observed score</c:v>
                </c:pt>
              </c:strCache>
            </c:strRef>
          </c:tx>
          <c:spPr>
            <a:ln w="28575">
              <a:noFill/>
            </a:ln>
          </c:spPr>
          <c:xVal>
            <c:numRef>
              <c:f>'R=0.80'!$A$2:$A$993</c:f>
              <c:numCache>
                <c:formatCode>General</c:formatCode>
                <c:ptCount val="992"/>
                <c:pt idx="0">
                  <c:v>87.0</c:v>
                </c:pt>
                <c:pt idx="1">
                  <c:v>71.0</c:v>
                </c:pt>
                <c:pt idx="2">
                  <c:v>84.0</c:v>
                </c:pt>
                <c:pt idx="3">
                  <c:v>84.0</c:v>
                </c:pt>
                <c:pt idx="4">
                  <c:v>80.0</c:v>
                </c:pt>
                <c:pt idx="5">
                  <c:v>88.0</c:v>
                </c:pt>
                <c:pt idx="6">
                  <c:v>77.0</c:v>
                </c:pt>
                <c:pt idx="7">
                  <c:v>80.0</c:v>
                </c:pt>
                <c:pt idx="8">
                  <c:v>80.0</c:v>
                </c:pt>
                <c:pt idx="9">
                  <c:v>76.0</c:v>
                </c:pt>
                <c:pt idx="10">
                  <c:v>78.0</c:v>
                </c:pt>
                <c:pt idx="11">
                  <c:v>70.0</c:v>
                </c:pt>
                <c:pt idx="12">
                  <c:v>71.0</c:v>
                </c:pt>
                <c:pt idx="13">
                  <c:v>69.0</c:v>
                </c:pt>
                <c:pt idx="14">
                  <c:v>83.0</c:v>
                </c:pt>
                <c:pt idx="15">
                  <c:v>82.0</c:v>
                </c:pt>
                <c:pt idx="16">
                  <c:v>71.0</c:v>
                </c:pt>
                <c:pt idx="17">
                  <c:v>83.0</c:v>
                </c:pt>
                <c:pt idx="18">
                  <c:v>75.0</c:v>
                </c:pt>
                <c:pt idx="19">
                  <c:v>79.0</c:v>
                </c:pt>
                <c:pt idx="20">
                  <c:v>70.0</c:v>
                </c:pt>
                <c:pt idx="21">
                  <c:v>85.0</c:v>
                </c:pt>
                <c:pt idx="22">
                  <c:v>86.0</c:v>
                </c:pt>
                <c:pt idx="23">
                  <c:v>76.0</c:v>
                </c:pt>
                <c:pt idx="24">
                  <c:v>77.0</c:v>
                </c:pt>
                <c:pt idx="25">
                  <c:v>78.0</c:v>
                </c:pt>
                <c:pt idx="26">
                  <c:v>74.0</c:v>
                </c:pt>
                <c:pt idx="27">
                  <c:v>80.0</c:v>
                </c:pt>
                <c:pt idx="28">
                  <c:v>75.0</c:v>
                </c:pt>
                <c:pt idx="29">
                  <c:v>63.0</c:v>
                </c:pt>
                <c:pt idx="30">
                  <c:v>82.0</c:v>
                </c:pt>
                <c:pt idx="31">
                  <c:v>64.0</c:v>
                </c:pt>
                <c:pt idx="32">
                  <c:v>67.0</c:v>
                </c:pt>
                <c:pt idx="33">
                  <c:v>78.0</c:v>
                </c:pt>
                <c:pt idx="34">
                  <c:v>74.0</c:v>
                </c:pt>
                <c:pt idx="35">
                  <c:v>80.0</c:v>
                </c:pt>
                <c:pt idx="36">
                  <c:v>79.0</c:v>
                </c:pt>
                <c:pt idx="37">
                  <c:v>73.0</c:v>
                </c:pt>
                <c:pt idx="38">
                  <c:v>76.0</c:v>
                </c:pt>
                <c:pt idx="39">
                  <c:v>72.0</c:v>
                </c:pt>
                <c:pt idx="40">
                  <c:v>68.0</c:v>
                </c:pt>
                <c:pt idx="41">
                  <c:v>69.0</c:v>
                </c:pt>
                <c:pt idx="42">
                  <c:v>77.0</c:v>
                </c:pt>
                <c:pt idx="43">
                  <c:v>79.0</c:v>
                </c:pt>
                <c:pt idx="44">
                  <c:v>64.0</c:v>
                </c:pt>
                <c:pt idx="45">
                  <c:v>79.0</c:v>
                </c:pt>
                <c:pt idx="46">
                  <c:v>70.0</c:v>
                </c:pt>
                <c:pt idx="47">
                  <c:v>63.0</c:v>
                </c:pt>
                <c:pt idx="48">
                  <c:v>63.0</c:v>
                </c:pt>
                <c:pt idx="49">
                  <c:v>72.0</c:v>
                </c:pt>
                <c:pt idx="50">
                  <c:v>65.0</c:v>
                </c:pt>
                <c:pt idx="51">
                  <c:v>66.0</c:v>
                </c:pt>
                <c:pt idx="52">
                  <c:v>72.0</c:v>
                </c:pt>
                <c:pt idx="53">
                  <c:v>73.0</c:v>
                </c:pt>
                <c:pt idx="54">
                  <c:v>72.0</c:v>
                </c:pt>
                <c:pt idx="55">
                  <c:v>82.0</c:v>
                </c:pt>
                <c:pt idx="56">
                  <c:v>76.0</c:v>
                </c:pt>
                <c:pt idx="57">
                  <c:v>68.0</c:v>
                </c:pt>
                <c:pt idx="58">
                  <c:v>74.0</c:v>
                </c:pt>
                <c:pt idx="59">
                  <c:v>76.0</c:v>
                </c:pt>
                <c:pt idx="60">
                  <c:v>73.0</c:v>
                </c:pt>
                <c:pt idx="61">
                  <c:v>69.0</c:v>
                </c:pt>
                <c:pt idx="62">
                  <c:v>68.0</c:v>
                </c:pt>
                <c:pt idx="63">
                  <c:v>77.0</c:v>
                </c:pt>
                <c:pt idx="64">
                  <c:v>66.0</c:v>
                </c:pt>
                <c:pt idx="65">
                  <c:v>81.0</c:v>
                </c:pt>
                <c:pt idx="66">
                  <c:v>78.0</c:v>
                </c:pt>
                <c:pt idx="67">
                  <c:v>63.0</c:v>
                </c:pt>
                <c:pt idx="68">
                  <c:v>74.0</c:v>
                </c:pt>
                <c:pt idx="69">
                  <c:v>68.0</c:v>
                </c:pt>
                <c:pt idx="70">
                  <c:v>68.0</c:v>
                </c:pt>
                <c:pt idx="71">
                  <c:v>66.0</c:v>
                </c:pt>
                <c:pt idx="72">
                  <c:v>69.0</c:v>
                </c:pt>
                <c:pt idx="73">
                  <c:v>67.0</c:v>
                </c:pt>
                <c:pt idx="74">
                  <c:v>57.0</c:v>
                </c:pt>
                <c:pt idx="75">
                  <c:v>66.0</c:v>
                </c:pt>
                <c:pt idx="76">
                  <c:v>68.0</c:v>
                </c:pt>
                <c:pt idx="77">
                  <c:v>60.0</c:v>
                </c:pt>
                <c:pt idx="78">
                  <c:v>72.0</c:v>
                </c:pt>
                <c:pt idx="79">
                  <c:v>68.0</c:v>
                </c:pt>
                <c:pt idx="80">
                  <c:v>71.0</c:v>
                </c:pt>
                <c:pt idx="81">
                  <c:v>63.0</c:v>
                </c:pt>
                <c:pt idx="82">
                  <c:v>69.0</c:v>
                </c:pt>
                <c:pt idx="83">
                  <c:v>69.0</c:v>
                </c:pt>
                <c:pt idx="84">
                  <c:v>71.0</c:v>
                </c:pt>
                <c:pt idx="85">
                  <c:v>70.0</c:v>
                </c:pt>
                <c:pt idx="86">
                  <c:v>71.0</c:v>
                </c:pt>
                <c:pt idx="87">
                  <c:v>59.0</c:v>
                </c:pt>
                <c:pt idx="88">
                  <c:v>66.0</c:v>
                </c:pt>
                <c:pt idx="89">
                  <c:v>64.0</c:v>
                </c:pt>
                <c:pt idx="90">
                  <c:v>62.0</c:v>
                </c:pt>
                <c:pt idx="91">
                  <c:v>68.0</c:v>
                </c:pt>
                <c:pt idx="92">
                  <c:v>72.0</c:v>
                </c:pt>
                <c:pt idx="93">
                  <c:v>80.0</c:v>
                </c:pt>
                <c:pt idx="94">
                  <c:v>78.0</c:v>
                </c:pt>
                <c:pt idx="95">
                  <c:v>54.0</c:v>
                </c:pt>
                <c:pt idx="96">
                  <c:v>83.0</c:v>
                </c:pt>
                <c:pt idx="97">
                  <c:v>57.0</c:v>
                </c:pt>
                <c:pt idx="98">
                  <c:v>80.0</c:v>
                </c:pt>
                <c:pt idx="99">
                  <c:v>80.0</c:v>
                </c:pt>
                <c:pt idx="100">
                  <c:v>70.0</c:v>
                </c:pt>
                <c:pt idx="101">
                  <c:v>61.0</c:v>
                </c:pt>
                <c:pt idx="102">
                  <c:v>71.0</c:v>
                </c:pt>
                <c:pt idx="103">
                  <c:v>58.0</c:v>
                </c:pt>
                <c:pt idx="104">
                  <c:v>65.0</c:v>
                </c:pt>
                <c:pt idx="105">
                  <c:v>56.0</c:v>
                </c:pt>
                <c:pt idx="106">
                  <c:v>67.0</c:v>
                </c:pt>
                <c:pt idx="107">
                  <c:v>57.0</c:v>
                </c:pt>
                <c:pt idx="108">
                  <c:v>65.0</c:v>
                </c:pt>
                <c:pt idx="109">
                  <c:v>77.0</c:v>
                </c:pt>
                <c:pt idx="110">
                  <c:v>77.0</c:v>
                </c:pt>
                <c:pt idx="111">
                  <c:v>67.0</c:v>
                </c:pt>
                <c:pt idx="112">
                  <c:v>61.0</c:v>
                </c:pt>
                <c:pt idx="113">
                  <c:v>55.0</c:v>
                </c:pt>
                <c:pt idx="114">
                  <c:v>76.0</c:v>
                </c:pt>
                <c:pt idx="115">
                  <c:v>66.0</c:v>
                </c:pt>
                <c:pt idx="116">
                  <c:v>69.0</c:v>
                </c:pt>
                <c:pt idx="117">
                  <c:v>67.0</c:v>
                </c:pt>
                <c:pt idx="118">
                  <c:v>58.0</c:v>
                </c:pt>
                <c:pt idx="119">
                  <c:v>67.0</c:v>
                </c:pt>
                <c:pt idx="120">
                  <c:v>64.0</c:v>
                </c:pt>
                <c:pt idx="121">
                  <c:v>73.0</c:v>
                </c:pt>
                <c:pt idx="122">
                  <c:v>63.0</c:v>
                </c:pt>
                <c:pt idx="123">
                  <c:v>71.0</c:v>
                </c:pt>
                <c:pt idx="124">
                  <c:v>68.0</c:v>
                </c:pt>
                <c:pt idx="125">
                  <c:v>66.0</c:v>
                </c:pt>
                <c:pt idx="126">
                  <c:v>60.0</c:v>
                </c:pt>
                <c:pt idx="127">
                  <c:v>64.0</c:v>
                </c:pt>
                <c:pt idx="128">
                  <c:v>63.0</c:v>
                </c:pt>
                <c:pt idx="129">
                  <c:v>66.0</c:v>
                </c:pt>
                <c:pt idx="130">
                  <c:v>51.0</c:v>
                </c:pt>
                <c:pt idx="131">
                  <c:v>64.0</c:v>
                </c:pt>
                <c:pt idx="132">
                  <c:v>72.0</c:v>
                </c:pt>
                <c:pt idx="133">
                  <c:v>77.0</c:v>
                </c:pt>
                <c:pt idx="134">
                  <c:v>65.0</c:v>
                </c:pt>
                <c:pt idx="135">
                  <c:v>53.0</c:v>
                </c:pt>
                <c:pt idx="136">
                  <c:v>77.0</c:v>
                </c:pt>
                <c:pt idx="137">
                  <c:v>75.0</c:v>
                </c:pt>
                <c:pt idx="138">
                  <c:v>56.0</c:v>
                </c:pt>
                <c:pt idx="139">
                  <c:v>70.0</c:v>
                </c:pt>
                <c:pt idx="140">
                  <c:v>65.0</c:v>
                </c:pt>
                <c:pt idx="141">
                  <c:v>63.0</c:v>
                </c:pt>
                <c:pt idx="142">
                  <c:v>56.0</c:v>
                </c:pt>
                <c:pt idx="143">
                  <c:v>59.0</c:v>
                </c:pt>
                <c:pt idx="144">
                  <c:v>62.0</c:v>
                </c:pt>
                <c:pt idx="145">
                  <c:v>57.0</c:v>
                </c:pt>
                <c:pt idx="146">
                  <c:v>65.0</c:v>
                </c:pt>
                <c:pt idx="147">
                  <c:v>71.0</c:v>
                </c:pt>
                <c:pt idx="148">
                  <c:v>51.0</c:v>
                </c:pt>
                <c:pt idx="149">
                  <c:v>68.0</c:v>
                </c:pt>
                <c:pt idx="150">
                  <c:v>61.0</c:v>
                </c:pt>
                <c:pt idx="151">
                  <c:v>69.0</c:v>
                </c:pt>
                <c:pt idx="152">
                  <c:v>59.0</c:v>
                </c:pt>
                <c:pt idx="153">
                  <c:v>65.0</c:v>
                </c:pt>
                <c:pt idx="154">
                  <c:v>65.0</c:v>
                </c:pt>
                <c:pt idx="155">
                  <c:v>61.0</c:v>
                </c:pt>
                <c:pt idx="156">
                  <c:v>72.0</c:v>
                </c:pt>
                <c:pt idx="157">
                  <c:v>61.0</c:v>
                </c:pt>
                <c:pt idx="158">
                  <c:v>62.0</c:v>
                </c:pt>
                <c:pt idx="159">
                  <c:v>61.0</c:v>
                </c:pt>
                <c:pt idx="160">
                  <c:v>64.0</c:v>
                </c:pt>
                <c:pt idx="161">
                  <c:v>63.0</c:v>
                </c:pt>
                <c:pt idx="162">
                  <c:v>75.0</c:v>
                </c:pt>
                <c:pt idx="163">
                  <c:v>55.0</c:v>
                </c:pt>
                <c:pt idx="164">
                  <c:v>55.0</c:v>
                </c:pt>
                <c:pt idx="165">
                  <c:v>64.0</c:v>
                </c:pt>
                <c:pt idx="166">
                  <c:v>62.0</c:v>
                </c:pt>
                <c:pt idx="167">
                  <c:v>68.0</c:v>
                </c:pt>
                <c:pt idx="168">
                  <c:v>66.0</c:v>
                </c:pt>
                <c:pt idx="169">
                  <c:v>60.0</c:v>
                </c:pt>
                <c:pt idx="170">
                  <c:v>56.0</c:v>
                </c:pt>
                <c:pt idx="171">
                  <c:v>70.0</c:v>
                </c:pt>
                <c:pt idx="172">
                  <c:v>49.0</c:v>
                </c:pt>
                <c:pt idx="173">
                  <c:v>71.0</c:v>
                </c:pt>
                <c:pt idx="174">
                  <c:v>57.0</c:v>
                </c:pt>
                <c:pt idx="175">
                  <c:v>74.0</c:v>
                </c:pt>
                <c:pt idx="176">
                  <c:v>65.0</c:v>
                </c:pt>
                <c:pt idx="177">
                  <c:v>69.0</c:v>
                </c:pt>
                <c:pt idx="178">
                  <c:v>60.0</c:v>
                </c:pt>
                <c:pt idx="179">
                  <c:v>55.0</c:v>
                </c:pt>
                <c:pt idx="180">
                  <c:v>57.0</c:v>
                </c:pt>
                <c:pt idx="181">
                  <c:v>72.0</c:v>
                </c:pt>
                <c:pt idx="182">
                  <c:v>51.0</c:v>
                </c:pt>
                <c:pt idx="183">
                  <c:v>60.0</c:v>
                </c:pt>
                <c:pt idx="184">
                  <c:v>69.0</c:v>
                </c:pt>
                <c:pt idx="185">
                  <c:v>68.0</c:v>
                </c:pt>
                <c:pt idx="186">
                  <c:v>51.0</c:v>
                </c:pt>
                <c:pt idx="187">
                  <c:v>54.0</c:v>
                </c:pt>
                <c:pt idx="188">
                  <c:v>57.0</c:v>
                </c:pt>
                <c:pt idx="189">
                  <c:v>74.0</c:v>
                </c:pt>
                <c:pt idx="190">
                  <c:v>63.0</c:v>
                </c:pt>
                <c:pt idx="191">
                  <c:v>64.0</c:v>
                </c:pt>
                <c:pt idx="192">
                  <c:v>62.0</c:v>
                </c:pt>
                <c:pt idx="193">
                  <c:v>59.0</c:v>
                </c:pt>
                <c:pt idx="194">
                  <c:v>63.0</c:v>
                </c:pt>
                <c:pt idx="195">
                  <c:v>68.0</c:v>
                </c:pt>
                <c:pt idx="196">
                  <c:v>62.0</c:v>
                </c:pt>
                <c:pt idx="197">
                  <c:v>60.0</c:v>
                </c:pt>
                <c:pt idx="198">
                  <c:v>57.0</c:v>
                </c:pt>
                <c:pt idx="199">
                  <c:v>58.0</c:v>
                </c:pt>
                <c:pt idx="200">
                  <c:v>65.0</c:v>
                </c:pt>
                <c:pt idx="201">
                  <c:v>67.0</c:v>
                </c:pt>
                <c:pt idx="202">
                  <c:v>77.0</c:v>
                </c:pt>
                <c:pt idx="203">
                  <c:v>56.0</c:v>
                </c:pt>
                <c:pt idx="204">
                  <c:v>67.0</c:v>
                </c:pt>
                <c:pt idx="205">
                  <c:v>56.0</c:v>
                </c:pt>
                <c:pt idx="206">
                  <c:v>63.0</c:v>
                </c:pt>
                <c:pt idx="207">
                  <c:v>53.0</c:v>
                </c:pt>
                <c:pt idx="208">
                  <c:v>59.0</c:v>
                </c:pt>
                <c:pt idx="209">
                  <c:v>62.0</c:v>
                </c:pt>
                <c:pt idx="210">
                  <c:v>62.0</c:v>
                </c:pt>
                <c:pt idx="211">
                  <c:v>52.0</c:v>
                </c:pt>
                <c:pt idx="212">
                  <c:v>62.0</c:v>
                </c:pt>
                <c:pt idx="213">
                  <c:v>65.0</c:v>
                </c:pt>
                <c:pt idx="214">
                  <c:v>63.0</c:v>
                </c:pt>
                <c:pt idx="215">
                  <c:v>63.0</c:v>
                </c:pt>
                <c:pt idx="216">
                  <c:v>66.0</c:v>
                </c:pt>
                <c:pt idx="217">
                  <c:v>55.0</c:v>
                </c:pt>
                <c:pt idx="218">
                  <c:v>69.0</c:v>
                </c:pt>
                <c:pt idx="219">
                  <c:v>48.0</c:v>
                </c:pt>
                <c:pt idx="220">
                  <c:v>57.0</c:v>
                </c:pt>
                <c:pt idx="221">
                  <c:v>66.0</c:v>
                </c:pt>
                <c:pt idx="222">
                  <c:v>51.0</c:v>
                </c:pt>
                <c:pt idx="223">
                  <c:v>55.0</c:v>
                </c:pt>
                <c:pt idx="224">
                  <c:v>56.0</c:v>
                </c:pt>
                <c:pt idx="225">
                  <c:v>65.0</c:v>
                </c:pt>
                <c:pt idx="226">
                  <c:v>52.0</c:v>
                </c:pt>
                <c:pt idx="227">
                  <c:v>58.0</c:v>
                </c:pt>
                <c:pt idx="228">
                  <c:v>50.0</c:v>
                </c:pt>
                <c:pt idx="229">
                  <c:v>64.0</c:v>
                </c:pt>
                <c:pt idx="230">
                  <c:v>57.0</c:v>
                </c:pt>
                <c:pt idx="231">
                  <c:v>53.0</c:v>
                </c:pt>
                <c:pt idx="232">
                  <c:v>65.0</c:v>
                </c:pt>
                <c:pt idx="233">
                  <c:v>59.0</c:v>
                </c:pt>
                <c:pt idx="234">
                  <c:v>59.0</c:v>
                </c:pt>
                <c:pt idx="235">
                  <c:v>60.0</c:v>
                </c:pt>
                <c:pt idx="236">
                  <c:v>61.0</c:v>
                </c:pt>
                <c:pt idx="237">
                  <c:v>54.0</c:v>
                </c:pt>
                <c:pt idx="238">
                  <c:v>52.0</c:v>
                </c:pt>
                <c:pt idx="239">
                  <c:v>76.0</c:v>
                </c:pt>
                <c:pt idx="240">
                  <c:v>52.0</c:v>
                </c:pt>
                <c:pt idx="241">
                  <c:v>61.0</c:v>
                </c:pt>
                <c:pt idx="242">
                  <c:v>62.0</c:v>
                </c:pt>
                <c:pt idx="243">
                  <c:v>60.0</c:v>
                </c:pt>
                <c:pt idx="244">
                  <c:v>58.0</c:v>
                </c:pt>
                <c:pt idx="245">
                  <c:v>55.0</c:v>
                </c:pt>
                <c:pt idx="246">
                  <c:v>64.0</c:v>
                </c:pt>
                <c:pt idx="247">
                  <c:v>60.0</c:v>
                </c:pt>
                <c:pt idx="248">
                  <c:v>56.0</c:v>
                </c:pt>
                <c:pt idx="249">
                  <c:v>70.0</c:v>
                </c:pt>
                <c:pt idx="250">
                  <c:v>52.0</c:v>
                </c:pt>
                <c:pt idx="251">
                  <c:v>60.0</c:v>
                </c:pt>
                <c:pt idx="252">
                  <c:v>60.0</c:v>
                </c:pt>
                <c:pt idx="253">
                  <c:v>55.0</c:v>
                </c:pt>
                <c:pt idx="254">
                  <c:v>66.0</c:v>
                </c:pt>
                <c:pt idx="255">
                  <c:v>67.0</c:v>
                </c:pt>
                <c:pt idx="256">
                  <c:v>65.0</c:v>
                </c:pt>
                <c:pt idx="257">
                  <c:v>62.0</c:v>
                </c:pt>
                <c:pt idx="258">
                  <c:v>62.0</c:v>
                </c:pt>
                <c:pt idx="259">
                  <c:v>58.0</c:v>
                </c:pt>
                <c:pt idx="260">
                  <c:v>54.0</c:v>
                </c:pt>
                <c:pt idx="261">
                  <c:v>61.0</c:v>
                </c:pt>
                <c:pt idx="262">
                  <c:v>64.0</c:v>
                </c:pt>
                <c:pt idx="263">
                  <c:v>47.0</c:v>
                </c:pt>
                <c:pt idx="264">
                  <c:v>64.0</c:v>
                </c:pt>
                <c:pt idx="265">
                  <c:v>46.0</c:v>
                </c:pt>
                <c:pt idx="266">
                  <c:v>55.0</c:v>
                </c:pt>
                <c:pt idx="267">
                  <c:v>51.0</c:v>
                </c:pt>
                <c:pt idx="268">
                  <c:v>52.0</c:v>
                </c:pt>
                <c:pt idx="269">
                  <c:v>46.0</c:v>
                </c:pt>
                <c:pt idx="270">
                  <c:v>68.0</c:v>
                </c:pt>
                <c:pt idx="271">
                  <c:v>57.0</c:v>
                </c:pt>
                <c:pt idx="272">
                  <c:v>51.0</c:v>
                </c:pt>
                <c:pt idx="273">
                  <c:v>55.0</c:v>
                </c:pt>
                <c:pt idx="274">
                  <c:v>50.0</c:v>
                </c:pt>
                <c:pt idx="275">
                  <c:v>51.0</c:v>
                </c:pt>
                <c:pt idx="276">
                  <c:v>55.0</c:v>
                </c:pt>
                <c:pt idx="277">
                  <c:v>56.0</c:v>
                </c:pt>
                <c:pt idx="278">
                  <c:v>58.0</c:v>
                </c:pt>
                <c:pt idx="279">
                  <c:v>62.0</c:v>
                </c:pt>
                <c:pt idx="280">
                  <c:v>57.0</c:v>
                </c:pt>
                <c:pt idx="281">
                  <c:v>56.0</c:v>
                </c:pt>
                <c:pt idx="282">
                  <c:v>58.0</c:v>
                </c:pt>
                <c:pt idx="283">
                  <c:v>57.0</c:v>
                </c:pt>
                <c:pt idx="284">
                  <c:v>69.0</c:v>
                </c:pt>
                <c:pt idx="285">
                  <c:v>62.0</c:v>
                </c:pt>
                <c:pt idx="286">
                  <c:v>56.0</c:v>
                </c:pt>
                <c:pt idx="287">
                  <c:v>63.0</c:v>
                </c:pt>
                <c:pt idx="288">
                  <c:v>66.0</c:v>
                </c:pt>
                <c:pt idx="289">
                  <c:v>54.0</c:v>
                </c:pt>
                <c:pt idx="290">
                  <c:v>47.0</c:v>
                </c:pt>
                <c:pt idx="291">
                  <c:v>64.0</c:v>
                </c:pt>
                <c:pt idx="292">
                  <c:v>63.0</c:v>
                </c:pt>
                <c:pt idx="293">
                  <c:v>59.0</c:v>
                </c:pt>
                <c:pt idx="294">
                  <c:v>54.0</c:v>
                </c:pt>
                <c:pt idx="295">
                  <c:v>48.0</c:v>
                </c:pt>
                <c:pt idx="296">
                  <c:v>67.0</c:v>
                </c:pt>
                <c:pt idx="297">
                  <c:v>70.0</c:v>
                </c:pt>
                <c:pt idx="298">
                  <c:v>58.0</c:v>
                </c:pt>
                <c:pt idx="299">
                  <c:v>63.0</c:v>
                </c:pt>
                <c:pt idx="300">
                  <c:v>62.0</c:v>
                </c:pt>
                <c:pt idx="301">
                  <c:v>46.0</c:v>
                </c:pt>
                <c:pt idx="302">
                  <c:v>56.0</c:v>
                </c:pt>
                <c:pt idx="303">
                  <c:v>55.0</c:v>
                </c:pt>
                <c:pt idx="304">
                  <c:v>50.0</c:v>
                </c:pt>
                <c:pt idx="305">
                  <c:v>52.0</c:v>
                </c:pt>
                <c:pt idx="306">
                  <c:v>55.0</c:v>
                </c:pt>
                <c:pt idx="307">
                  <c:v>58.0</c:v>
                </c:pt>
                <c:pt idx="308">
                  <c:v>50.0</c:v>
                </c:pt>
                <c:pt idx="309">
                  <c:v>51.0</c:v>
                </c:pt>
                <c:pt idx="310">
                  <c:v>61.0</c:v>
                </c:pt>
                <c:pt idx="311">
                  <c:v>49.0</c:v>
                </c:pt>
                <c:pt idx="312">
                  <c:v>57.0</c:v>
                </c:pt>
                <c:pt idx="313">
                  <c:v>46.0</c:v>
                </c:pt>
                <c:pt idx="314">
                  <c:v>59.0</c:v>
                </c:pt>
                <c:pt idx="315">
                  <c:v>66.0</c:v>
                </c:pt>
                <c:pt idx="316">
                  <c:v>54.0</c:v>
                </c:pt>
                <c:pt idx="317">
                  <c:v>51.0</c:v>
                </c:pt>
                <c:pt idx="318">
                  <c:v>53.0</c:v>
                </c:pt>
                <c:pt idx="319">
                  <c:v>55.0</c:v>
                </c:pt>
                <c:pt idx="320">
                  <c:v>57.0</c:v>
                </c:pt>
                <c:pt idx="321">
                  <c:v>57.0</c:v>
                </c:pt>
                <c:pt idx="322">
                  <c:v>67.0</c:v>
                </c:pt>
                <c:pt idx="323">
                  <c:v>62.0</c:v>
                </c:pt>
                <c:pt idx="324">
                  <c:v>60.0</c:v>
                </c:pt>
                <c:pt idx="325">
                  <c:v>52.0</c:v>
                </c:pt>
                <c:pt idx="326">
                  <c:v>55.0</c:v>
                </c:pt>
                <c:pt idx="327">
                  <c:v>50.0</c:v>
                </c:pt>
                <c:pt idx="328">
                  <c:v>47.0</c:v>
                </c:pt>
                <c:pt idx="329">
                  <c:v>60.0</c:v>
                </c:pt>
                <c:pt idx="330">
                  <c:v>62.0</c:v>
                </c:pt>
                <c:pt idx="331">
                  <c:v>52.0</c:v>
                </c:pt>
                <c:pt idx="332">
                  <c:v>57.0</c:v>
                </c:pt>
                <c:pt idx="333">
                  <c:v>59.0</c:v>
                </c:pt>
                <c:pt idx="334">
                  <c:v>60.0</c:v>
                </c:pt>
                <c:pt idx="335">
                  <c:v>65.0</c:v>
                </c:pt>
                <c:pt idx="336">
                  <c:v>42.0</c:v>
                </c:pt>
                <c:pt idx="337">
                  <c:v>55.0</c:v>
                </c:pt>
                <c:pt idx="338">
                  <c:v>52.0</c:v>
                </c:pt>
                <c:pt idx="339">
                  <c:v>38.0</c:v>
                </c:pt>
                <c:pt idx="340">
                  <c:v>49.0</c:v>
                </c:pt>
                <c:pt idx="341">
                  <c:v>49.0</c:v>
                </c:pt>
                <c:pt idx="342">
                  <c:v>70.0</c:v>
                </c:pt>
                <c:pt idx="343">
                  <c:v>40.0</c:v>
                </c:pt>
                <c:pt idx="344">
                  <c:v>52.0</c:v>
                </c:pt>
                <c:pt idx="345">
                  <c:v>45.0</c:v>
                </c:pt>
                <c:pt idx="346">
                  <c:v>60.0</c:v>
                </c:pt>
                <c:pt idx="347">
                  <c:v>50.0</c:v>
                </c:pt>
                <c:pt idx="348">
                  <c:v>52.0</c:v>
                </c:pt>
                <c:pt idx="349">
                  <c:v>53.0</c:v>
                </c:pt>
                <c:pt idx="350">
                  <c:v>55.0</c:v>
                </c:pt>
                <c:pt idx="351">
                  <c:v>55.0</c:v>
                </c:pt>
                <c:pt idx="352">
                  <c:v>56.0</c:v>
                </c:pt>
                <c:pt idx="353">
                  <c:v>49.0</c:v>
                </c:pt>
                <c:pt idx="354">
                  <c:v>60.0</c:v>
                </c:pt>
                <c:pt idx="355">
                  <c:v>53.0</c:v>
                </c:pt>
                <c:pt idx="356">
                  <c:v>69.0</c:v>
                </c:pt>
                <c:pt idx="357">
                  <c:v>51.0</c:v>
                </c:pt>
                <c:pt idx="358">
                  <c:v>50.0</c:v>
                </c:pt>
                <c:pt idx="359">
                  <c:v>55.0</c:v>
                </c:pt>
                <c:pt idx="360">
                  <c:v>52.0</c:v>
                </c:pt>
                <c:pt idx="361">
                  <c:v>49.0</c:v>
                </c:pt>
                <c:pt idx="362">
                  <c:v>58.0</c:v>
                </c:pt>
                <c:pt idx="363">
                  <c:v>46.0</c:v>
                </c:pt>
                <c:pt idx="364">
                  <c:v>51.0</c:v>
                </c:pt>
                <c:pt idx="365">
                  <c:v>52.0</c:v>
                </c:pt>
                <c:pt idx="366">
                  <c:v>56.0</c:v>
                </c:pt>
                <c:pt idx="367">
                  <c:v>50.0</c:v>
                </c:pt>
                <c:pt idx="368">
                  <c:v>62.0</c:v>
                </c:pt>
                <c:pt idx="369">
                  <c:v>53.0</c:v>
                </c:pt>
                <c:pt idx="370">
                  <c:v>53.0</c:v>
                </c:pt>
                <c:pt idx="371">
                  <c:v>59.0</c:v>
                </c:pt>
                <c:pt idx="372">
                  <c:v>58.0</c:v>
                </c:pt>
                <c:pt idx="373">
                  <c:v>54.0</c:v>
                </c:pt>
                <c:pt idx="374">
                  <c:v>57.0</c:v>
                </c:pt>
                <c:pt idx="375">
                  <c:v>56.0</c:v>
                </c:pt>
                <c:pt idx="376">
                  <c:v>52.0</c:v>
                </c:pt>
                <c:pt idx="377">
                  <c:v>61.0</c:v>
                </c:pt>
                <c:pt idx="378">
                  <c:v>45.0</c:v>
                </c:pt>
                <c:pt idx="379">
                  <c:v>59.0</c:v>
                </c:pt>
                <c:pt idx="380">
                  <c:v>55.0</c:v>
                </c:pt>
                <c:pt idx="381">
                  <c:v>53.0</c:v>
                </c:pt>
                <c:pt idx="382">
                  <c:v>47.0</c:v>
                </c:pt>
                <c:pt idx="383">
                  <c:v>49.0</c:v>
                </c:pt>
                <c:pt idx="384">
                  <c:v>55.0</c:v>
                </c:pt>
                <c:pt idx="385">
                  <c:v>59.0</c:v>
                </c:pt>
                <c:pt idx="386">
                  <c:v>59.0</c:v>
                </c:pt>
                <c:pt idx="387">
                  <c:v>38.0</c:v>
                </c:pt>
                <c:pt idx="388">
                  <c:v>52.0</c:v>
                </c:pt>
                <c:pt idx="389">
                  <c:v>50.0</c:v>
                </c:pt>
                <c:pt idx="390">
                  <c:v>54.0</c:v>
                </c:pt>
                <c:pt idx="391">
                  <c:v>53.0</c:v>
                </c:pt>
                <c:pt idx="392">
                  <c:v>56.0</c:v>
                </c:pt>
                <c:pt idx="393">
                  <c:v>49.0</c:v>
                </c:pt>
                <c:pt idx="394">
                  <c:v>51.0</c:v>
                </c:pt>
                <c:pt idx="395">
                  <c:v>58.0</c:v>
                </c:pt>
                <c:pt idx="396">
                  <c:v>46.0</c:v>
                </c:pt>
                <c:pt idx="397">
                  <c:v>52.0</c:v>
                </c:pt>
                <c:pt idx="398">
                  <c:v>54.0</c:v>
                </c:pt>
                <c:pt idx="399">
                  <c:v>48.0</c:v>
                </c:pt>
                <c:pt idx="400">
                  <c:v>59.0</c:v>
                </c:pt>
                <c:pt idx="401">
                  <c:v>47.0</c:v>
                </c:pt>
                <c:pt idx="402">
                  <c:v>53.0</c:v>
                </c:pt>
                <c:pt idx="403">
                  <c:v>60.0</c:v>
                </c:pt>
                <c:pt idx="404">
                  <c:v>41.0</c:v>
                </c:pt>
                <c:pt idx="405">
                  <c:v>55.0</c:v>
                </c:pt>
                <c:pt idx="406">
                  <c:v>57.0</c:v>
                </c:pt>
                <c:pt idx="407">
                  <c:v>63.0</c:v>
                </c:pt>
                <c:pt idx="408">
                  <c:v>59.0</c:v>
                </c:pt>
                <c:pt idx="409">
                  <c:v>43.0</c:v>
                </c:pt>
                <c:pt idx="410">
                  <c:v>45.0</c:v>
                </c:pt>
                <c:pt idx="411">
                  <c:v>50.0</c:v>
                </c:pt>
                <c:pt idx="412">
                  <c:v>59.0</c:v>
                </c:pt>
                <c:pt idx="413">
                  <c:v>49.0</c:v>
                </c:pt>
                <c:pt idx="414">
                  <c:v>47.0</c:v>
                </c:pt>
                <c:pt idx="415">
                  <c:v>43.0</c:v>
                </c:pt>
                <c:pt idx="416">
                  <c:v>53.0</c:v>
                </c:pt>
                <c:pt idx="417">
                  <c:v>49.0</c:v>
                </c:pt>
                <c:pt idx="418">
                  <c:v>56.0</c:v>
                </c:pt>
                <c:pt idx="419">
                  <c:v>51.0</c:v>
                </c:pt>
                <c:pt idx="420">
                  <c:v>48.0</c:v>
                </c:pt>
                <c:pt idx="421">
                  <c:v>41.0</c:v>
                </c:pt>
                <c:pt idx="422">
                  <c:v>42.0</c:v>
                </c:pt>
                <c:pt idx="423">
                  <c:v>48.0</c:v>
                </c:pt>
                <c:pt idx="424">
                  <c:v>63.0</c:v>
                </c:pt>
                <c:pt idx="425">
                  <c:v>34.0</c:v>
                </c:pt>
                <c:pt idx="426">
                  <c:v>59.0</c:v>
                </c:pt>
                <c:pt idx="427">
                  <c:v>49.0</c:v>
                </c:pt>
                <c:pt idx="428">
                  <c:v>61.0</c:v>
                </c:pt>
                <c:pt idx="429">
                  <c:v>51.0</c:v>
                </c:pt>
                <c:pt idx="430">
                  <c:v>48.0</c:v>
                </c:pt>
                <c:pt idx="431">
                  <c:v>52.0</c:v>
                </c:pt>
                <c:pt idx="432">
                  <c:v>50.0</c:v>
                </c:pt>
                <c:pt idx="433">
                  <c:v>53.0</c:v>
                </c:pt>
                <c:pt idx="434">
                  <c:v>65.0</c:v>
                </c:pt>
                <c:pt idx="435">
                  <c:v>58.0</c:v>
                </c:pt>
                <c:pt idx="436">
                  <c:v>56.0</c:v>
                </c:pt>
                <c:pt idx="437">
                  <c:v>49.0</c:v>
                </c:pt>
                <c:pt idx="438">
                  <c:v>54.0</c:v>
                </c:pt>
                <c:pt idx="439">
                  <c:v>58.0</c:v>
                </c:pt>
                <c:pt idx="440">
                  <c:v>68.0</c:v>
                </c:pt>
                <c:pt idx="441">
                  <c:v>53.0</c:v>
                </c:pt>
                <c:pt idx="442">
                  <c:v>51.0</c:v>
                </c:pt>
                <c:pt idx="443">
                  <c:v>59.0</c:v>
                </c:pt>
                <c:pt idx="444">
                  <c:v>48.0</c:v>
                </c:pt>
                <c:pt idx="445">
                  <c:v>54.0</c:v>
                </c:pt>
                <c:pt idx="446">
                  <c:v>47.0</c:v>
                </c:pt>
                <c:pt idx="447">
                  <c:v>51.0</c:v>
                </c:pt>
                <c:pt idx="448">
                  <c:v>47.0</c:v>
                </c:pt>
                <c:pt idx="449">
                  <c:v>44.0</c:v>
                </c:pt>
                <c:pt idx="450">
                  <c:v>47.0</c:v>
                </c:pt>
                <c:pt idx="451">
                  <c:v>53.0</c:v>
                </c:pt>
                <c:pt idx="452">
                  <c:v>48.0</c:v>
                </c:pt>
                <c:pt idx="453">
                  <c:v>50.0</c:v>
                </c:pt>
                <c:pt idx="454">
                  <c:v>51.0</c:v>
                </c:pt>
                <c:pt idx="455">
                  <c:v>54.0</c:v>
                </c:pt>
                <c:pt idx="456">
                  <c:v>52.0</c:v>
                </c:pt>
                <c:pt idx="457">
                  <c:v>51.0</c:v>
                </c:pt>
                <c:pt idx="458">
                  <c:v>53.0</c:v>
                </c:pt>
                <c:pt idx="459">
                  <c:v>54.0</c:v>
                </c:pt>
                <c:pt idx="460">
                  <c:v>57.0</c:v>
                </c:pt>
                <c:pt idx="461">
                  <c:v>47.0</c:v>
                </c:pt>
                <c:pt idx="462">
                  <c:v>45.0</c:v>
                </c:pt>
                <c:pt idx="463">
                  <c:v>41.0</c:v>
                </c:pt>
                <c:pt idx="464">
                  <c:v>48.0</c:v>
                </c:pt>
                <c:pt idx="465">
                  <c:v>55.0</c:v>
                </c:pt>
                <c:pt idx="466">
                  <c:v>46.0</c:v>
                </c:pt>
                <c:pt idx="467">
                  <c:v>53.0</c:v>
                </c:pt>
                <c:pt idx="468">
                  <c:v>52.0</c:v>
                </c:pt>
                <c:pt idx="469">
                  <c:v>61.0</c:v>
                </c:pt>
                <c:pt idx="470">
                  <c:v>46.0</c:v>
                </c:pt>
                <c:pt idx="471">
                  <c:v>52.0</c:v>
                </c:pt>
                <c:pt idx="472">
                  <c:v>52.0</c:v>
                </c:pt>
                <c:pt idx="473">
                  <c:v>50.0</c:v>
                </c:pt>
                <c:pt idx="474">
                  <c:v>43.0</c:v>
                </c:pt>
                <c:pt idx="475">
                  <c:v>46.0</c:v>
                </c:pt>
                <c:pt idx="476">
                  <c:v>59.0</c:v>
                </c:pt>
                <c:pt idx="477">
                  <c:v>33.0</c:v>
                </c:pt>
                <c:pt idx="478">
                  <c:v>47.0</c:v>
                </c:pt>
                <c:pt idx="479">
                  <c:v>60.0</c:v>
                </c:pt>
                <c:pt idx="480">
                  <c:v>49.0</c:v>
                </c:pt>
                <c:pt idx="481">
                  <c:v>45.0</c:v>
                </c:pt>
                <c:pt idx="482">
                  <c:v>50.0</c:v>
                </c:pt>
                <c:pt idx="483">
                  <c:v>60.0</c:v>
                </c:pt>
                <c:pt idx="484">
                  <c:v>39.0</c:v>
                </c:pt>
                <c:pt idx="485">
                  <c:v>64.0</c:v>
                </c:pt>
                <c:pt idx="486">
                  <c:v>52.0</c:v>
                </c:pt>
                <c:pt idx="487">
                  <c:v>35.0</c:v>
                </c:pt>
                <c:pt idx="488">
                  <c:v>49.0</c:v>
                </c:pt>
                <c:pt idx="489">
                  <c:v>45.0</c:v>
                </c:pt>
                <c:pt idx="490">
                  <c:v>51.0</c:v>
                </c:pt>
                <c:pt idx="491">
                  <c:v>47.0</c:v>
                </c:pt>
                <c:pt idx="492">
                  <c:v>48.0</c:v>
                </c:pt>
                <c:pt idx="493">
                  <c:v>46.0</c:v>
                </c:pt>
                <c:pt idx="494">
                  <c:v>45.0</c:v>
                </c:pt>
                <c:pt idx="495">
                  <c:v>57.0</c:v>
                </c:pt>
                <c:pt idx="496">
                  <c:v>52.0</c:v>
                </c:pt>
                <c:pt idx="497">
                  <c:v>64.0</c:v>
                </c:pt>
                <c:pt idx="498">
                  <c:v>61.0</c:v>
                </c:pt>
                <c:pt idx="499">
                  <c:v>62.0</c:v>
                </c:pt>
                <c:pt idx="500">
                  <c:v>38.0</c:v>
                </c:pt>
                <c:pt idx="501">
                  <c:v>45.0</c:v>
                </c:pt>
                <c:pt idx="502">
                  <c:v>41.0</c:v>
                </c:pt>
                <c:pt idx="503">
                  <c:v>49.0</c:v>
                </c:pt>
                <c:pt idx="504">
                  <c:v>59.0</c:v>
                </c:pt>
                <c:pt idx="505">
                  <c:v>47.0</c:v>
                </c:pt>
                <c:pt idx="506">
                  <c:v>55.0</c:v>
                </c:pt>
                <c:pt idx="507">
                  <c:v>43.0</c:v>
                </c:pt>
                <c:pt idx="508">
                  <c:v>50.0</c:v>
                </c:pt>
                <c:pt idx="509">
                  <c:v>54.0</c:v>
                </c:pt>
                <c:pt idx="510">
                  <c:v>48.0</c:v>
                </c:pt>
                <c:pt idx="511">
                  <c:v>52.0</c:v>
                </c:pt>
                <c:pt idx="512">
                  <c:v>64.0</c:v>
                </c:pt>
                <c:pt idx="513">
                  <c:v>39.0</c:v>
                </c:pt>
                <c:pt idx="514">
                  <c:v>48.0</c:v>
                </c:pt>
                <c:pt idx="515">
                  <c:v>41.0</c:v>
                </c:pt>
                <c:pt idx="516">
                  <c:v>49.0</c:v>
                </c:pt>
                <c:pt idx="517">
                  <c:v>58.0</c:v>
                </c:pt>
                <c:pt idx="518">
                  <c:v>53.0</c:v>
                </c:pt>
                <c:pt idx="519">
                  <c:v>38.0</c:v>
                </c:pt>
                <c:pt idx="520">
                  <c:v>45.0</c:v>
                </c:pt>
                <c:pt idx="521">
                  <c:v>34.0</c:v>
                </c:pt>
                <c:pt idx="522">
                  <c:v>45.0</c:v>
                </c:pt>
                <c:pt idx="523">
                  <c:v>50.0</c:v>
                </c:pt>
                <c:pt idx="524">
                  <c:v>49.0</c:v>
                </c:pt>
                <c:pt idx="525">
                  <c:v>35.0</c:v>
                </c:pt>
                <c:pt idx="526">
                  <c:v>46.0</c:v>
                </c:pt>
                <c:pt idx="527">
                  <c:v>63.0</c:v>
                </c:pt>
                <c:pt idx="528">
                  <c:v>52.0</c:v>
                </c:pt>
                <c:pt idx="529">
                  <c:v>45.0</c:v>
                </c:pt>
                <c:pt idx="530">
                  <c:v>40.0</c:v>
                </c:pt>
                <c:pt idx="531">
                  <c:v>33.0</c:v>
                </c:pt>
                <c:pt idx="532">
                  <c:v>53.0</c:v>
                </c:pt>
                <c:pt idx="533">
                  <c:v>51.0</c:v>
                </c:pt>
                <c:pt idx="534">
                  <c:v>54.0</c:v>
                </c:pt>
                <c:pt idx="535">
                  <c:v>55.0</c:v>
                </c:pt>
                <c:pt idx="536">
                  <c:v>52.0</c:v>
                </c:pt>
                <c:pt idx="537">
                  <c:v>55.0</c:v>
                </c:pt>
                <c:pt idx="538">
                  <c:v>49.0</c:v>
                </c:pt>
                <c:pt idx="539">
                  <c:v>44.0</c:v>
                </c:pt>
                <c:pt idx="540">
                  <c:v>45.0</c:v>
                </c:pt>
                <c:pt idx="541">
                  <c:v>48.0</c:v>
                </c:pt>
                <c:pt idx="542">
                  <c:v>43.0</c:v>
                </c:pt>
                <c:pt idx="543">
                  <c:v>56.0</c:v>
                </c:pt>
                <c:pt idx="544">
                  <c:v>47.0</c:v>
                </c:pt>
                <c:pt idx="545">
                  <c:v>45.0</c:v>
                </c:pt>
                <c:pt idx="546">
                  <c:v>38.0</c:v>
                </c:pt>
                <c:pt idx="547">
                  <c:v>45.0</c:v>
                </c:pt>
                <c:pt idx="548">
                  <c:v>51.0</c:v>
                </c:pt>
                <c:pt idx="549">
                  <c:v>41.0</c:v>
                </c:pt>
                <c:pt idx="550">
                  <c:v>38.0</c:v>
                </c:pt>
                <c:pt idx="551">
                  <c:v>51.0</c:v>
                </c:pt>
                <c:pt idx="552">
                  <c:v>48.0</c:v>
                </c:pt>
                <c:pt idx="553">
                  <c:v>55.0</c:v>
                </c:pt>
                <c:pt idx="554">
                  <c:v>45.0</c:v>
                </c:pt>
                <c:pt idx="555">
                  <c:v>55.0</c:v>
                </c:pt>
                <c:pt idx="556">
                  <c:v>47.0</c:v>
                </c:pt>
                <c:pt idx="557">
                  <c:v>48.0</c:v>
                </c:pt>
                <c:pt idx="558">
                  <c:v>43.0</c:v>
                </c:pt>
                <c:pt idx="559">
                  <c:v>52.0</c:v>
                </c:pt>
                <c:pt idx="560">
                  <c:v>46.0</c:v>
                </c:pt>
                <c:pt idx="561">
                  <c:v>45.0</c:v>
                </c:pt>
                <c:pt idx="562">
                  <c:v>48.0</c:v>
                </c:pt>
                <c:pt idx="563">
                  <c:v>59.0</c:v>
                </c:pt>
                <c:pt idx="564">
                  <c:v>61.0</c:v>
                </c:pt>
                <c:pt idx="565">
                  <c:v>48.0</c:v>
                </c:pt>
                <c:pt idx="566">
                  <c:v>39.0</c:v>
                </c:pt>
                <c:pt idx="567">
                  <c:v>54.0</c:v>
                </c:pt>
                <c:pt idx="568">
                  <c:v>36.0</c:v>
                </c:pt>
                <c:pt idx="569">
                  <c:v>46.0</c:v>
                </c:pt>
                <c:pt idx="570">
                  <c:v>43.0</c:v>
                </c:pt>
                <c:pt idx="571">
                  <c:v>60.0</c:v>
                </c:pt>
                <c:pt idx="572">
                  <c:v>38.0</c:v>
                </c:pt>
                <c:pt idx="573">
                  <c:v>37.0</c:v>
                </c:pt>
                <c:pt idx="574">
                  <c:v>48.0</c:v>
                </c:pt>
                <c:pt idx="575">
                  <c:v>42.0</c:v>
                </c:pt>
                <c:pt idx="576">
                  <c:v>37.0</c:v>
                </c:pt>
                <c:pt idx="577">
                  <c:v>45.0</c:v>
                </c:pt>
                <c:pt idx="578">
                  <c:v>57.0</c:v>
                </c:pt>
                <c:pt idx="579">
                  <c:v>40.0</c:v>
                </c:pt>
                <c:pt idx="580">
                  <c:v>52.0</c:v>
                </c:pt>
                <c:pt idx="581">
                  <c:v>57.0</c:v>
                </c:pt>
                <c:pt idx="582">
                  <c:v>50.0</c:v>
                </c:pt>
                <c:pt idx="583">
                  <c:v>50.0</c:v>
                </c:pt>
                <c:pt idx="584">
                  <c:v>65.0</c:v>
                </c:pt>
                <c:pt idx="585">
                  <c:v>40.0</c:v>
                </c:pt>
                <c:pt idx="586">
                  <c:v>49.0</c:v>
                </c:pt>
                <c:pt idx="587">
                  <c:v>48.0</c:v>
                </c:pt>
                <c:pt idx="588">
                  <c:v>45.0</c:v>
                </c:pt>
                <c:pt idx="589">
                  <c:v>46.0</c:v>
                </c:pt>
                <c:pt idx="590">
                  <c:v>52.0</c:v>
                </c:pt>
                <c:pt idx="591">
                  <c:v>51.0</c:v>
                </c:pt>
                <c:pt idx="592">
                  <c:v>45.0</c:v>
                </c:pt>
                <c:pt idx="593">
                  <c:v>51.0</c:v>
                </c:pt>
                <c:pt idx="594">
                  <c:v>48.0</c:v>
                </c:pt>
                <c:pt idx="595">
                  <c:v>46.0</c:v>
                </c:pt>
                <c:pt idx="596">
                  <c:v>50.0</c:v>
                </c:pt>
                <c:pt idx="597">
                  <c:v>48.0</c:v>
                </c:pt>
                <c:pt idx="598">
                  <c:v>44.0</c:v>
                </c:pt>
                <c:pt idx="599">
                  <c:v>38.0</c:v>
                </c:pt>
                <c:pt idx="600">
                  <c:v>49.0</c:v>
                </c:pt>
                <c:pt idx="601">
                  <c:v>61.0</c:v>
                </c:pt>
                <c:pt idx="602">
                  <c:v>38.0</c:v>
                </c:pt>
                <c:pt idx="603">
                  <c:v>36.0</c:v>
                </c:pt>
                <c:pt idx="604">
                  <c:v>42.0</c:v>
                </c:pt>
                <c:pt idx="605">
                  <c:v>41.0</c:v>
                </c:pt>
                <c:pt idx="606">
                  <c:v>48.0</c:v>
                </c:pt>
                <c:pt idx="607">
                  <c:v>32.0</c:v>
                </c:pt>
                <c:pt idx="608">
                  <c:v>52.0</c:v>
                </c:pt>
                <c:pt idx="609">
                  <c:v>50.0</c:v>
                </c:pt>
                <c:pt idx="610">
                  <c:v>50.0</c:v>
                </c:pt>
                <c:pt idx="611">
                  <c:v>37.0</c:v>
                </c:pt>
                <c:pt idx="612">
                  <c:v>45.0</c:v>
                </c:pt>
                <c:pt idx="613">
                  <c:v>41.0</c:v>
                </c:pt>
                <c:pt idx="614">
                  <c:v>43.0</c:v>
                </c:pt>
                <c:pt idx="615">
                  <c:v>54.0</c:v>
                </c:pt>
                <c:pt idx="616">
                  <c:v>27.0</c:v>
                </c:pt>
                <c:pt idx="617">
                  <c:v>46.0</c:v>
                </c:pt>
                <c:pt idx="618">
                  <c:v>44.0</c:v>
                </c:pt>
                <c:pt idx="619">
                  <c:v>45.0</c:v>
                </c:pt>
                <c:pt idx="620">
                  <c:v>45.0</c:v>
                </c:pt>
                <c:pt idx="621">
                  <c:v>42.0</c:v>
                </c:pt>
                <c:pt idx="622">
                  <c:v>37.0</c:v>
                </c:pt>
                <c:pt idx="623">
                  <c:v>32.0</c:v>
                </c:pt>
                <c:pt idx="624">
                  <c:v>41.0</c:v>
                </c:pt>
                <c:pt idx="625">
                  <c:v>46.0</c:v>
                </c:pt>
                <c:pt idx="626">
                  <c:v>57.0</c:v>
                </c:pt>
                <c:pt idx="627">
                  <c:v>41.0</c:v>
                </c:pt>
                <c:pt idx="628">
                  <c:v>38.0</c:v>
                </c:pt>
                <c:pt idx="629">
                  <c:v>60.0</c:v>
                </c:pt>
                <c:pt idx="630">
                  <c:v>54.0</c:v>
                </c:pt>
                <c:pt idx="631">
                  <c:v>40.0</c:v>
                </c:pt>
                <c:pt idx="632">
                  <c:v>43.0</c:v>
                </c:pt>
                <c:pt idx="633">
                  <c:v>37.0</c:v>
                </c:pt>
                <c:pt idx="634">
                  <c:v>41.0</c:v>
                </c:pt>
                <c:pt idx="635">
                  <c:v>56.0</c:v>
                </c:pt>
                <c:pt idx="636">
                  <c:v>48.0</c:v>
                </c:pt>
                <c:pt idx="637">
                  <c:v>52.0</c:v>
                </c:pt>
                <c:pt idx="638">
                  <c:v>32.0</c:v>
                </c:pt>
                <c:pt idx="639">
                  <c:v>46.0</c:v>
                </c:pt>
                <c:pt idx="640">
                  <c:v>36.0</c:v>
                </c:pt>
                <c:pt idx="641">
                  <c:v>49.0</c:v>
                </c:pt>
                <c:pt idx="642">
                  <c:v>44.0</c:v>
                </c:pt>
                <c:pt idx="643">
                  <c:v>34.0</c:v>
                </c:pt>
                <c:pt idx="644">
                  <c:v>44.0</c:v>
                </c:pt>
                <c:pt idx="645">
                  <c:v>41.0</c:v>
                </c:pt>
                <c:pt idx="646">
                  <c:v>44.0</c:v>
                </c:pt>
                <c:pt idx="647">
                  <c:v>39.0</c:v>
                </c:pt>
                <c:pt idx="648">
                  <c:v>49.0</c:v>
                </c:pt>
                <c:pt idx="649">
                  <c:v>42.0</c:v>
                </c:pt>
                <c:pt idx="650">
                  <c:v>40.0</c:v>
                </c:pt>
                <c:pt idx="651">
                  <c:v>43.0</c:v>
                </c:pt>
                <c:pt idx="652">
                  <c:v>44.0</c:v>
                </c:pt>
                <c:pt idx="653">
                  <c:v>38.0</c:v>
                </c:pt>
                <c:pt idx="654">
                  <c:v>34.0</c:v>
                </c:pt>
                <c:pt idx="655">
                  <c:v>53.0</c:v>
                </c:pt>
                <c:pt idx="656">
                  <c:v>44.0</c:v>
                </c:pt>
                <c:pt idx="657">
                  <c:v>43.0</c:v>
                </c:pt>
                <c:pt idx="658">
                  <c:v>40.0</c:v>
                </c:pt>
                <c:pt idx="659">
                  <c:v>42.0</c:v>
                </c:pt>
                <c:pt idx="660">
                  <c:v>40.0</c:v>
                </c:pt>
                <c:pt idx="661">
                  <c:v>52.0</c:v>
                </c:pt>
                <c:pt idx="662">
                  <c:v>34.0</c:v>
                </c:pt>
                <c:pt idx="663">
                  <c:v>46.0</c:v>
                </c:pt>
                <c:pt idx="664">
                  <c:v>41.0</c:v>
                </c:pt>
                <c:pt idx="665">
                  <c:v>52.0</c:v>
                </c:pt>
                <c:pt idx="666">
                  <c:v>23.0</c:v>
                </c:pt>
                <c:pt idx="667">
                  <c:v>38.0</c:v>
                </c:pt>
                <c:pt idx="668">
                  <c:v>35.0</c:v>
                </c:pt>
                <c:pt idx="669">
                  <c:v>39.0</c:v>
                </c:pt>
                <c:pt idx="670">
                  <c:v>48.0</c:v>
                </c:pt>
                <c:pt idx="671">
                  <c:v>54.0</c:v>
                </c:pt>
                <c:pt idx="672">
                  <c:v>35.0</c:v>
                </c:pt>
                <c:pt idx="673">
                  <c:v>43.0</c:v>
                </c:pt>
                <c:pt idx="674">
                  <c:v>46.0</c:v>
                </c:pt>
                <c:pt idx="675">
                  <c:v>35.0</c:v>
                </c:pt>
                <c:pt idx="676">
                  <c:v>38.0</c:v>
                </c:pt>
                <c:pt idx="677">
                  <c:v>50.0</c:v>
                </c:pt>
                <c:pt idx="678">
                  <c:v>47.0</c:v>
                </c:pt>
                <c:pt idx="679">
                  <c:v>41.0</c:v>
                </c:pt>
                <c:pt idx="680">
                  <c:v>43.0</c:v>
                </c:pt>
                <c:pt idx="681">
                  <c:v>42.0</c:v>
                </c:pt>
                <c:pt idx="682">
                  <c:v>41.0</c:v>
                </c:pt>
                <c:pt idx="683">
                  <c:v>48.0</c:v>
                </c:pt>
                <c:pt idx="684">
                  <c:v>38.0</c:v>
                </c:pt>
                <c:pt idx="685">
                  <c:v>43.0</c:v>
                </c:pt>
                <c:pt idx="686">
                  <c:v>44.0</c:v>
                </c:pt>
                <c:pt idx="687">
                  <c:v>45.0</c:v>
                </c:pt>
                <c:pt idx="688">
                  <c:v>42.0</c:v>
                </c:pt>
                <c:pt idx="689">
                  <c:v>40.0</c:v>
                </c:pt>
                <c:pt idx="690">
                  <c:v>43.0</c:v>
                </c:pt>
                <c:pt idx="691">
                  <c:v>45.0</c:v>
                </c:pt>
                <c:pt idx="692">
                  <c:v>42.0</c:v>
                </c:pt>
                <c:pt idx="693">
                  <c:v>35.0</c:v>
                </c:pt>
                <c:pt idx="694">
                  <c:v>48.0</c:v>
                </c:pt>
                <c:pt idx="695">
                  <c:v>35.0</c:v>
                </c:pt>
                <c:pt idx="696">
                  <c:v>34.0</c:v>
                </c:pt>
                <c:pt idx="697">
                  <c:v>39.0</c:v>
                </c:pt>
                <c:pt idx="698">
                  <c:v>49.0</c:v>
                </c:pt>
                <c:pt idx="699">
                  <c:v>43.0</c:v>
                </c:pt>
                <c:pt idx="700">
                  <c:v>37.0</c:v>
                </c:pt>
                <c:pt idx="701">
                  <c:v>44.0</c:v>
                </c:pt>
                <c:pt idx="702">
                  <c:v>41.0</c:v>
                </c:pt>
                <c:pt idx="703">
                  <c:v>47.0</c:v>
                </c:pt>
                <c:pt idx="704">
                  <c:v>38.0</c:v>
                </c:pt>
                <c:pt idx="705">
                  <c:v>46.0</c:v>
                </c:pt>
                <c:pt idx="706">
                  <c:v>46.0</c:v>
                </c:pt>
                <c:pt idx="707">
                  <c:v>47.0</c:v>
                </c:pt>
                <c:pt idx="708">
                  <c:v>36.0</c:v>
                </c:pt>
                <c:pt idx="709">
                  <c:v>35.0</c:v>
                </c:pt>
                <c:pt idx="710">
                  <c:v>42.0</c:v>
                </c:pt>
                <c:pt idx="711">
                  <c:v>46.0</c:v>
                </c:pt>
                <c:pt idx="712">
                  <c:v>28.0</c:v>
                </c:pt>
                <c:pt idx="713">
                  <c:v>46.0</c:v>
                </c:pt>
                <c:pt idx="714">
                  <c:v>48.0</c:v>
                </c:pt>
                <c:pt idx="715">
                  <c:v>43.0</c:v>
                </c:pt>
                <c:pt idx="716">
                  <c:v>39.0</c:v>
                </c:pt>
                <c:pt idx="717">
                  <c:v>40.0</c:v>
                </c:pt>
                <c:pt idx="718">
                  <c:v>38.0</c:v>
                </c:pt>
                <c:pt idx="719">
                  <c:v>40.0</c:v>
                </c:pt>
                <c:pt idx="720">
                  <c:v>45.0</c:v>
                </c:pt>
                <c:pt idx="721">
                  <c:v>41.0</c:v>
                </c:pt>
                <c:pt idx="722">
                  <c:v>41.0</c:v>
                </c:pt>
                <c:pt idx="723">
                  <c:v>39.0</c:v>
                </c:pt>
                <c:pt idx="724">
                  <c:v>46.0</c:v>
                </c:pt>
                <c:pt idx="725">
                  <c:v>40.0</c:v>
                </c:pt>
                <c:pt idx="726">
                  <c:v>40.0</c:v>
                </c:pt>
                <c:pt idx="727">
                  <c:v>38.0</c:v>
                </c:pt>
                <c:pt idx="728">
                  <c:v>31.0</c:v>
                </c:pt>
                <c:pt idx="729">
                  <c:v>50.0</c:v>
                </c:pt>
                <c:pt idx="730">
                  <c:v>33.0</c:v>
                </c:pt>
                <c:pt idx="731">
                  <c:v>38.0</c:v>
                </c:pt>
                <c:pt idx="732">
                  <c:v>47.0</c:v>
                </c:pt>
                <c:pt idx="733">
                  <c:v>34.0</c:v>
                </c:pt>
                <c:pt idx="734">
                  <c:v>41.0</c:v>
                </c:pt>
                <c:pt idx="735">
                  <c:v>51.0</c:v>
                </c:pt>
                <c:pt idx="736">
                  <c:v>39.0</c:v>
                </c:pt>
                <c:pt idx="737">
                  <c:v>45.0</c:v>
                </c:pt>
                <c:pt idx="738">
                  <c:v>36.0</c:v>
                </c:pt>
                <c:pt idx="739">
                  <c:v>44.0</c:v>
                </c:pt>
                <c:pt idx="740">
                  <c:v>40.0</c:v>
                </c:pt>
                <c:pt idx="741">
                  <c:v>61.0</c:v>
                </c:pt>
                <c:pt idx="742">
                  <c:v>47.0</c:v>
                </c:pt>
                <c:pt idx="743">
                  <c:v>34.0</c:v>
                </c:pt>
                <c:pt idx="744">
                  <c:v>38.0</c:v>
                </c:pt>
                <c:pt idx="745">
                  <c:v>51.0</c:v>
                </c:pt>
                <c:pt idx="746">
                  <c:v>33.0</c:v>
                </c:pt>
                <c:pt idx="747">
                  <c:v>51.0</c:v>
                </c:pt>
                <c:pt idx="748">
                  <c:v>31.0</c:v>
                </c:pt>
                <c:pt idx="749">
                  <c:v>32.0</c:v>
                </c:pt>
                <c:pt idx="750">
                  <c:v>24.0</c:v>
                </c:pt>
                <c:pt idx="751">
                  <c:v>56.0</c:v>
                </c:pt>
                <c:pt idx="752">
                  <c:v>50.0</c:v>
                </c:pt>
                <c:pt idx="753">
                  <c:v>32.0</c:v>
                </c:pt>
                <c:pt idx="754">
                  <c:v>54.0</c:v>
                </c:pt>
                <c:pt idx="755">
                  <c:v>53.0</c:v>
                </c:pt>
                <c:pt idx="756">
                  <c:v>35.0</c:v>
                </c:pt>
                <c:pt idx="757">
                  <c:v>43.0</c:v>
                </c:pt>
                <c:pt idx="758">
                  <c:v>40.0</c:v>
                </c:pt>
                <c:pt idx="759">
                  <c:v>49.0</c:v>
                </c:pt>
                <c:pt idx="760">
                  <c:v>31.0</c:v>
                </c:pt>
                <c:pt idx="761">
                  <c:v>40.0</c:v>
                </c:pt>
                <c:pt idx="762">
                  <c:v>33.0</c:v>
                </c:pt>
                <c:pt idx="763">
                  <c:v>42.0</c:v>
                </c:pt>
                <c:pt idx="764">
                  <c:v>44.0</c:v>
                </c:pt>
                <c:pt idx="765">
                  <c:v>39.0</c:v>
                </c:pt>
                <c:pt idx="766">
                  <c:v>48.0</c:v>
                </c:pt>
                <c:pt idx="767">
                  <c:v>36.0</c:v>
                </c:pt>
                <c:pt idx="768">
                  <c:v>35.0</c:v>
                </c:pt>
                <c:pt idx="769">
                  <c:v>49.0</c:v>
                </c:pt>
                <c:pt idx="770">
                  <c:v>36.0</c:v>
                </c:pt>
                <c:pt idx="771">
                  <c:v>29.0</c:v>
                </c:pt>
                <c:pt idx="772">
                  <c:v>51.0</c:v>
                </c:pt>
                <c:pt idx="773">
                  <c:v>38.0</c:v>
                </c:pt>
                <c:pt idx="774">
                  <c:v>43.0</c:v>
                </c:pt>
                <c:pt idx="775">
                  <c:v>33.0</c:v>
                </c:pt>
                <c:pt idx="776">
                  <c:v>39.0</c:v>
                </c:pt>
                <c:pt idx="777">
                  <c:v>46.0</c:v>
                </c:pt>
                <c:pt idx="778">
                  <c:v>41.0</c:v>
                </c:pt>
                <c:pt idx="779">
                  <c:v>37.0</c:v>
                </c:pt>
                <c:pt idx="780">
                  <c:v>38.0</c:v>
                </c:pt>
                <c:pt idx="781">
                  <c:v>30.0</c:v>
                </c:pt>
                <c:pt idx="782">
                  <c:v>41.0</c:v>
                </c:pt>
                <c:pt idx="783">
                  <c:v>34.0</c:v>
                </c:pt>
                <c:pt idx="784">
                  <c:v>32.0</c:v>
                </c:pt>
                <c:pt idx="785">
                  <c:v>44.0</c:v>
                </c:pt>
                <c:pt idx="786">
                  <c:v>47.0</c:v>
                </c:pt>
                <c:pt idx="787">
                  <c:v>44.0</c:v>
                </c:pt>
                <c:pt idx="788">
                  <c:v>27.0</c:v>
                </c:pt>
                <c:pt idx="789">
                  <c:v>41.0</c:v>
                </c:pt>
                <c:pt idx="790">
                  <c:v>35.0</c:v>
                </c:pt>
                <c:pt idx="791">
                  <c:v>39.0</c:v>
                </c:pt>
                <c:pt idx="792">
                  <c:v>44.0</c:v>
                </c:pt>
                <c:pt idx="793">
                  <c:v>42.0</c:v>
                </c:pt>
                <c:pt idx="794">
                  <c:v>26.0</c:v>
                </c:pt>
                <c:pt idx="795">
                  <c:v>43.0</c:v>
                </c:pt>
                <c:pt idx="796">
                  <c:v>47.0</c:v>
                </c:pt>
                <c:pt idx="797">
                  <c:v>39.0</c:v>
                </c:pt>
                <c:pt idx="798">
                  <c:v>51.0</c:v>
                </c:pt>
                <c:pt idx="799">
                  <c:v>38.0</c:v>
                </c:pt>
                <c:pt idx="800">
                  <c:v>37.0</c:v>
                </c:pt>
                <c:pt idx="801">
                  <c:v>38.0</c:v>
                </c:pt>
                <c:pt idx="802">
                  <c:v>33.0</c:v>
                </c:pt>
                <c:pt idx="803">
                  <c:v>38.0</c:v>
                </c:pt>
                <c:pt idx="804">
                  <c:v>32.0</c:v>
                </c:pt>
                <c:pt idx="805">
                  <c:v>57.0</c:v>
                </c:pt>
                <c:pt idx="806">
                  <c:v>35.0</c:v>
                </c:pt>
                <c:pt idx="807">
                  <c:v>28.0</c:v>
                </c:pt>
                <c:pt idx="808">
                  <c:v>21.0</c:v>
                </c:pt>
                <c:pt idx="809">
                  <c:v>44.0</c:v>
                </c:pt>
                <c:pt idx="810">
                  <c:v>35.0</c:v>
                </c:pt>
                <c:pt idx="811">
                  <c:v>41.0</c:v>
                </c:pt>
                <c:pt idx="812">
                  <c:v>36.0</c:v>
                </c:pt>
                <c:pt idx="813">
                  <c:v>40.0</c:v>
                </c:pt>
                <c:pt idx="814">
                  <c:v>28.0</c:v>
                </c:pt>
                <c:pt idx="815">
                  <c:v>42.0</c:v>
                </c:pt>
                <c:pt idx="816">
                  <c:v>33.0</c:v>
                </c:pt>
                <c:pt idx="817">
                  <c:v>38.0</c:v>
                </c:pt>
                <c:pt idx="818">
                  <c:v>31.0</c:v>
                </c:pt>
                <c:pt idx="819">
                  <c:v>41.0</c:v>
                </c:pt>
                <c:pt idx="820">
                  <c:v>41.0</c:v>
                </c:pt>
                <c:pt idx="821">
                  <c:v>31.0</c:v>
                </c:pt>
                <c:pt idx="822">
                  <c:v>38.0</c:v>
                </c:pt>
                <c:pt idx="823">
                  <c:v>43.0</c:v>
                </c:pt>
                <c:pt idx="824">
                  <c:v>38.0</c:v>
                </c:pt>
                <c:pt idx="825">
                  <c:v>45.0</c:v>
                </c:pt>
                <c:pt idx="826">
                  <c:v>40.0</c:v>
                </c:pt>
                <c:pt idx="827">
                  <c:v>31.0</c:v>
                </c:pt>
                <c:pt idx="828">
                  <c:v>48.0</c:v>
                </c:pt>
                <c:pt idx="829">
                  <c:v>32.0</c:v>
                </c:pt>
                <c:pt idx="830">
                  <c:v>26.0</c:v>
                </c:pt>
                <c:pt idx="831">
                  <c:v>37.0</c:v>
                </c:pt>
                <c:pt idx="832">
                  <c:v>30.0</c:v>
                </c:pt>
                <c:pt idx="833">
                  <c:v>41.0</c:v>
                </c:pt>
                <c:pt idx="834">
                  <c:v>49.0</c:v>
                </c:pt>
                <c:pt idx="835">
                  <c:v>39.0</c:v>
                </c:pt>
                <c:pt idx="836">
                  <c:v>39.0</c:v>
                </c:pt>
                <c:pt idx="837">
                  <c:v>44.0</c:v>
                </c:pt>
                <c:pt idx="838">
                  <c:v>34.0</c:v>
                </c:pt>
                <c:pt idx="839">
                  <c:v>39.0</c:v>
                </c:pt>
                <c:pt idx="840">
                  <c:v>30.0</c:v>
                </c:pt>
                <c:pt idx="841">
                  <c:v>31.0</c:v>
                </c:pt>
                <c:pt idx="842">
                  <c:v>40.0</c:v>
                </c:pt>
                <c:pt idx="843">
                  <c:v>39.0</c:v>
                </c:pt>
                <c:pt idx="844">
                  <c:v>47.0</c:v>
                </c:pt>
                <c:pt idx="845">
                  <c:v>39.0</c:v>
                </c:pt>
                <c:pt idx="846">
                  <c:v>36.0</c:v>
                </c:pt>
                <c:pt idx="847">
                  <c:v>41.0</c:v>
                </c:pt>
                <c:pt idx="848">
                  <c:v>36.0</c:v>
                </c:pt>
                <c:pt idx="849">
                  <c:v>26.0</c:v>
                </c:pt>
                <c:pt idx="850">
                  <c:v>40.0</c:v>
                </c:pt>
                <c:pt idx="851">
                  <c:v>34.0</c:v>
                </c:pt>
                <c:pt idx="852">
                  <c:v>46.0</c:v>
                </c:pt>
                <c:pt idx="853">
                  <c:v>19.0</c:v>
                </c:pt>
                <c:pt idx="854">
                  <c:v>45.0</c:v>
                </c:pt>
                <c:pt idx="855">
                  <c:v>42.0</c:v>
                </c:pt>
                <c:pt idx="856">
                  <c:v>29.0</c:v>
                </c:pt>
                <c:pt idx="857">
                  <c:v>39.0</c:v>
                </c:pt>
                <c:pt idx="858">
                  <c:v>34.0</c:v>
                </c:pt>
                <c:pt idx="859">
                  <c:v>38.0</c:v>
                </c:pt>
                <c:pt idx="860">
                  <c:v>42.0</c:v>
                </c:pt>
                <c:pt idx="861">
                  <c:v>20.0</c:v>
                </c:pt>
                <c:pt idx="862">
                  <c:v>44.0</c:v>
                </c:pt>
                <c:pt idx="863">
                  <c:v>27.0</c:v>
                </c:pt>
                <c:pt idx="864">
                  <c:v>35.0</c:v>
                </c:pt>
                <c:pt idx="865">
                  <c:v>36.0</c:v>
                </c:pt>
                <c:pt idx="866">
                  <c:v>33.0</c:v>
                </c:pt>
                <c:pt idx="867">
                  <c:v>45.0</c:v>
                </c:pt>
                <c:pt idx="868">
                  <c:v>29.0</c:v>
                </c:pt>
                <c:pt idx="869">
                  <c:v>34.0</c:v>
                </c:pt>
                <c:pt idx="870">
                  <c:v>22.0</c:v>
                </c:pt>
                <c:pt idx="871">
                  <c:v>35.0</c:v>
                </c:pt>
                <c:pt idx="872">
                  <c:v>29.0</c:v>
                </c:pt>
                <c:pt idx="873">
                  <c:v>34.0</c:v>
                </c:pt>
                <c:pt idx="874">
                  <c:v>15.0</c:v>
                </c:pt>
                <c:pt idx="875">
                  <c:v>26.0</c:v>
                </c:pt>
                <c:pt idx="876">
                  <c:v>47.0</c:v>
                </c:pt>
                <c:pt idx="877">
                  <c:v>38.0</c:v>
                </c:pt>
                <c:pt idx="878">
                  <c:v>26.0</c:v>
                </c:pt>
                <c:pt idx="879">
                  <c:v>25.0</c:v>
                </c:pt>
                <c:pt idx="880">
                  <c:v>45.0</c:v>
                </c:pt>
                <c:pt idx="881">
                  <c:v>32.0</c:v>
                </c:pt>
                <c:pt idx="882">
                  <c:v>36.0</c:v>
                </c:pt>
                <c:pt idx="883">
                  <c:v>35.0</c:v>
                </c:pt>
                <c:pt idx="884">
                  <c:v>45.0</c:v>
                </c:pt>
                <c:pt idx="885">
                  <c:v>39.0</c:v>
                </c:pt>
                <c:pt idx="886">
                  <c:v>45.0</c:v>
                </c:pt>
                <c:pt idx="887">
                  <c:v>41.0</c:v>
                </c:pt>
                <c:pt idx="888">
                  <c:v>50.0</c:v>
                </c:pt>
                <c:pt idx="889">
                  <c:v>42.0</c:v>
                </c:pt>
                <c:pt idx="890">
                  <c:v>32.0</c:v>
                </c:pt>
                <c:pt idx="891">
                  <c:v>35.0</c:v>
                </c:pt>
                <c:pt idx="892">
                  <c:v>32.0</c:v>
                </c:pt>
                <c:pt idx="893">
                  <c:v>30.0</c:v>
                </c:pt>
                <c:pt idx="894">
                  <c:v>19.0</c:v>
                </c:pt>
                <c:pt idx="895">
                  <c:v>38.0</c:v>
                </c:pt>
                <c:pt idx="896">
                  <c:v>16.0</c:v>
                </c:pt>
                <c:pt idx="897">
                  <c:v>41.0</c:v>
                </c:pt>
                <c:pt idx="898">
                  <c:v>34.0</c:v>
                </c:pt>
                <c:pt idx="899">
                  <c:v>31.0</c:v>
                </c:pt>
                <c:pt idx="900">
                  <c:v>28.0</c:v>
                </c:pt>
                <c:pt idx="901">
                  <c:v>26.0</c:v>
                </c:pt>
                <c:pt idx="902">
                  <c:v>38.0</c:v>
                </c:pt>
                <c:pt idx="903">
                  <c:v>14.0</c:v>
                </c:pt>
                <c:pt idx="904">
                  <c:v>34.0</c:v>
                </c:pt>
                <c:pt idx="905">
                  <c:v>32.0</c:v>
                </c:pt>
                <c:pt idx="906">
                  <c:v>16.0</c:v>
                </c:pt>
                <c:pt idx="907">
                  <c:v>32.0</c:v>
                </c:pt>
                <c:pt idx="908">
                  <c:v>46.0</c:v>
                </c:pt>
                <c:pt idx="909">
                  <c:v>36.0</c:v>
                </c:pt>
                <c:pt idx="910">
                  <c:v>32.0</c:v>
                </c:pt>
                <c:pt idx="911">
                  <c:v>33.0</c:v>
                </c:pt>
                <c:pt idx="912">
                  <c:v>31.0</c:v>
                </c:pt>
                <c:pt idx="913">
                  <c:v>43.0</c:v>
                </c:pt>
                <c:pt idx="914">
                  <c:v>22.0</c:v>
                </c:pt>
                <c:pt idx="915">
                  <c:v>32.0</c:v>
                </c:pt>
                <c:pt idx="916">
                  <c:v>23.0</c:v>
                </c:pt>
                <c:pt idx="917">
                  <c:v>29.0</c:v>
                </c:pt>
                <c:pt idx="918">
                  <c:v>34.0</c:v>
                </c:pt>
                <c:pt idx="919">
                  <c:v>38.0</c:v>
                </c:pt>
                <c:pt idx="920">
                  <c:v>25.0</c:v>
                </c:pt>
                <c:pt idx="921">
                  <c:v>32.0</c:v>
                </c:pt>
                <c:pt idx="922">
                  <c:v>32.0</c:v>
                </c:pt>
                <c:pt idx="923">
                  <c:v>33.0</c:v>
                </c:pt>
                <c:pt idx="924">
                  <c:v>36.0</c:v>
                </c:pt>
                <c:pt idx="925">
                  <c:v>33.0</c:v>
                </c:pt>
                <c:pt idx="926">
                  <c:v>30.0</c:v>
                </c:pt>
                <c:pt idx="927">
                  <c:v>32.0</c:v>
                </c:pt>
                <c:pt idx="928">
                  <c:v>24.0</c:v>
                </c:pt>
                <c:pt idx="929">
                  <c:v>20.0</c:v>
                </c:pt>
                <c:pt idx="930">
                  <c:v>15.0</c:v>
                </c:pt>
                <c:pt idx="931">
                  <c:v>36.0</c:v>
                </c:pt>
                <c:pt idx="932">
                  <c:v>31.0</c:v>
                </c:pt>
                <c:pt idx="933">
                  <c:v>30.0</c:v>
                </c:pt>
                <c:pt idx="934">
                  <c:v>26.0</c:v>
                </c:pt>
                <c:pt idx="935">
                  <c:v>38.0</c:v>
                </c:pt>
                <c:pt idx="936">
                  <c:v>26.0</c:v>
                </c:pt>
                <c:pt idx="937">
                  <c:v>16.0</c:v>
                </c:pt>
                <c:pt idx="938">
                  <c:v>35.0</c:v>
                </c:pt>
                <c:pt idx="939">
                  <c:v>22.0</c:v>
                </c:pt>
                <c:pt idx="940">
                  <c:v>35.0</c:v>
                </c:pt>
                <c:pt idx="941">
                  <c:v>15.0</c:v>
                </c:pt>
                <c:pt idx="942">
                  <c:v>28.0</c:v>
                </c:pt>
                <c:pt idx="943">
                  <c:v>41.0</c:v>
                </c:pt>
                <c:pt idx="944">
                  <c:v>35.0</c:v>
                </c:pt>
                <c:pt idx="945">
                  <c:v>32.0</c:v>
                </c:pt>
                <c:pt idx="946">
                  <c:v>24.0</c:v>
                </c:pt>
                <c:pt idx="947">
                  <c:v>26.0</c:v>
                </c:pt>
                <c:pt idx="948">
                  <c:v>30.0</c:v>
                </c:pt>
                <c:pt idx="949">
                  <c:v>22.0</c:v>
                </c:pt>
                <c:pt idx="950">
                  <c:v>22.0</c:v>
                </c:pt>
                <c:pt idx="951">
                  <c:v>28.0</c:v>
                </c:pt>
                <c:pt idx="952">
                  <c:v>32.0</c:v>
                </c:pt>
                <c:pt idx="953">
                  <c:v>29.0</c:v>
                </c:pt>
                <c:pt idx="954">
                  <c:v>29.0</c:v>
                </c:pt>
                <c:pt idx="955">
                  <c:v>31.0</c:v>
                </c:pt>
                <c:pt idx="956">
                  <c:v>30.0</c:v>
                </c:pt>
                <c:pt idx="957">
                  <c:v>14.0</c:v>
                </c:pt>
                <c:pt idx="958">
                  <c:v>35.0</c:v>
                </c:pt>
                <c:pt idx="959">
                  <c:v>25.0</c:v>
                </c:pt>
                <c:pt idx="960">
                  <c:v>39.0</c:v>
                </c:pt>
                <c:pt idx="961">
                  <c:v>20.0</c:v>
                </c:pt>
                <c:pt idx="962">
                  <c:v>1.3</c:v>
                </c:pt>
                <c:pt idx="963">
                  <c:v>19.0</c:v>
                </c:pt>
                <c:pt idx="964">
                  <c:v>20.0</c:v>
                </c:pt>
                <c:pt idx="965">
                  <c:v>27.0</c:v>
                </c:pt>
                <c:pt idx="966">
                  <c:v>35.0</c:v>
                </c:pt>
                <c:pt idx="967">
                  <c:v>22.0</c:v>
                </c:pt>
                <c:pt idx="968">
                  <c:v>32.0</c:v>
                </c:pt>
                <c:pt idx="969">
                  <c:v>31.0</c:v>
                </c:pt>
                <c:pt idx="970">
                  <c:v>27.0</c:v>
                </c:pt>
                <c:pt idx="971">
                  <c:v>28.0</c:v>
                </c:pt>
                <c:pt idx="972">
                  <c:v>29.0</c:v>
                </c:pt>
                <c:pt idx="973">
                  <c:v>26.0</c:v>
                </c:pt>
                <c:pt idx="974">
                  <c:v>29.0</c:v>
                </c:pt>
                <c:pt idx="975">
                  <c:v>12.0</c:v>
                </c:pt>
                <c:pt idx="976">
                  <c:v>30.0</c:v>
                </c:pt>
                <c:pt idx="977">
                  <c:v>14.0</c:v>
                </c:pt>
                <c:pt idx="978">
                  <c:v>25.0</c:v>
                </c:pt>
                <c:pt idx="979">
                  <c:v>16.0</c:v>
                </c:pt>
                <c:pt idx="980">
                  <c:v>18.0</c:v>
                </c:pt>
                <c:pt idx="981">
                  <c:v>29.0</c:v>
                </c:pt>
                <c:pt idx="982">
                  <c:v>28.0</c:v>
                </c:pt>
                <c:pt idx="983">
                  <c:v>15.0</c:v>
                </c:pt>
                <c:pt idx="984">
                  <c:v>16.0</c:v>
                </c:pt>
                <c:pt idx="985">
                  <c:v>38.0</c:v>
                </c:pt>
                <c:pt idx="986">
                  <c:v>18.0</c:v>
                </c:pt>
                <c:pt idx="987">
                  <c:v>13.0</c:v>
                </c:pt>
                <c:pt idx="988">
                  <c:v>23.0</c:v>
                </c:pt>
                <c:pt idx="989">
                  <c:v>11.0</c:v>
                </c:pt>
                <c:pt idx="990">
                  <c:v>2.4</c:v>
                </c:pt>
                <c:pt idx="991">
                  <c:v>20.0</c:v>
                </c:pt>
              </c:numCache>
            </c:numRef>
          </c:xVal>
          <c:yVal>
            <c:numRef>
              <c:f>'R=0.80'!$B$2:$B$993</c:f>
              <c:numCache>
                <c:formatCode>General</c:formatCode>
                <c:ptCount val="992"/>
                <c:pt idx="0">
                  <c:v>99.0</c:v>
                </c:pt>
                <c:pt idx="1">
                  <c:v>97.0</c:v>
                </c:pt>
                <c:pt idx="2">
                  <c:v>94.0</c:v>
                </c:pt>
                <c:pt idx="3">
                  <c:v>92.0</c:v>
                </c:pt>
                <c:pt idx="4">
                  <c:v>90.0</c:v>
                </c:pt>
                <c:pt idx="5">
                  <c:v>89.0</c:v>
                </c:pt>
                <c:pt idx="6">
                  <c:v>88.0</c:v>
                </c:pt>
                <c:pt idx="7">
                  <c:v>87.0</c:v>
                </c:pt>
                <c:pt idx="8">
                  <c:v>87.0</c:v>
                </c:pt>
                <c:pt idx="9">
                  <c:v>87.0</c:v>
                </c:pt>
                <c:pt idx="10">
                  <c:v>86.0</c:v>
                </c:pt>
                <c:pt idx="11">
                  <c:v>85.0</c:v>
                </c:pt>
                <c:pt idx="12">
                  <c:v>85.0</c:v>
                </c:pt>
                <c:pt idx="13">
                  <c:v>85.0</c:v>
                </c:pt>
                <c:pt idx="14">
                  <c:v>85.0</c:v>
                </c:pt>
                <c:pt idx="15">
                  <c:v>84.0</c:v>
                </c:pt>
                <c:pt idx="16">
                  <c:v>84.0</c:v>
                </c:pt>
                <c:pt idx="17">
                  <c:v>83.0</c:v>
                </c:pt>
                <c:pt idx="18">
                  <c:v>82.0</c:v>
                </c:pt>
                <c:pt idx="19">
                  <c:v>82.0</c:v>
                </c:pt>
                <c:pt idx="20">
                  <c:v>81.0</c:v>
                </c:pt>
                <c:pt idx="21">
                  <c:v>81.0</c:v>
                </c:pt>
                <c:pt idx="22">
                  <c:v>81.0</c:v>
                </c:pt>
                <c:pt idx="23">
                  <c:v>81.0</c:v>
                </c:pt>
                <c:pt idx="24">
                  <c:v>80.0</c:v>
                </c:pt>
                <c:pt idx="25">
                  <c:v>80.0</c:v>
                </c:pt>
                <c:pt idx="26">
                  <c:v>80.0</c:v>
                </c:pt>
                <c:pt idx="27">
                  <c:v>80.0</c:v>
                </c:pt>
                <c:pt idx="28">
                  <c:v>80.0</c:v>
                </c:pt>
                <c:pt idx="29">
                  <c:v>80.0</c:v>
                </c:pt>
                <c:pt idx="30">
                  <c:v>79.0</c:v>
                </c:pt>
                <c:pt idx="31">
                  <c:v>79.0</c:v>
                </c:pt>
                <c:pt idx="32">
                  <c:v>78.0</c:v>
                </c:pt>
                <c:pt idx="33">
                  <c:v>78.0</c:v>
                </c:pt>
                <c:pt idx="34">
                  <c:v>78.0</c:v>
                </c:pt>
                <c:pt idx="35">
                  <c:v>78.0</c:v>
                </c:pt>
                <c:pt idx="36">
                  <c:v>78.0</c:v>
                </c:pt>
                <c:pt idx="37">
                  <c:v>77.0</c:v>
                </c:pt>
                <c:pt idx="38">
                  <c:v>77.0</c:v>
                </c:pt>
                <c:pt idx="39">
                  <c:v>77.0</c:v>
                </c:pt>
                <c:pt idx="40">
                  <c:v>77.0</c:v>
                </c:pt>
                <c:pt idx="41">
                  <c:v>77.0</c:v>
                </c:pt>
                <c:pt idx="42">
                  <c:v>77.0</c:v>
                </c:pt>
                <c:pt idx="43">
                  <c:v>77.0</c:v>
                </c:pt>
                <c:pt idx="44">
                  <c:v>77.0</c:v>
                </c:pt>
                <c:pt idx="45">
                  <c:v>77.0</c:v>
                </c:pt>
                <c:pt idx="46">
                  <c:v>76.0</c:v>
                </c:pt>
                <c:pt idx="47">
                  <c:v>76.0</c:v>
                </c:pt>
                <c:pt idx="48">
                  <c:v>76.0</c:v>
                </c:pt>
                <c:pt idx="49">
                  <c:v>76.0</c:v>
                </c:pt>
                <c:pt idx="50">
                  <c:v>76.0</c:v>
                </c:pt>
                <c:pt idx="51">
                  <c:v>76.0</c:v>
                </c:pt>
                <c:pt idx="52">
                  <c:v>76.0</c:v>
                </c:pt>
                <c:pt idx="53">
                  <c:v>76.0</c:v>
                </c:pt>
                <c:pt idx="54">
                  <c:v>76.0</c:v>
                </c:pt>
                <c:pt idx="55">
                  <c:v>76.0</c:v>
                </c:pt>
                <c:pt idx="56">
                  <c:v>76.0</c:v>
                </c:pt>
                <c:pt idx="57">
                  <c:v>75.0</c:v>
                </c:pt>
                <c:pt idx="58">
                  <c:v>75.0</c:v>
                </c:pt>
                <c:pt idx="59">
                  <c:v>75.0</c:v>
                </c:pt>
                <c:pt idx="60">
                  <c:v>75.0</c:v>
                </c:pt>
                <c:pt idx="61">
                  <c:v>75.0</c:v>
                </c:pt>
                <c:pt idx="62">
                  <c:v>75.0</c:v>
                </c:pt>
                <c:pt idx="63">
                  <c:v>75.0</c:v>
                </c:pt>
                <c:pt idx="64">
                  <c:v>75.0</c:v>
                </c:pt>
                <c:pt idx="65">
                  <c:v>75.0</c:v>
                </c:pt>
                <c:pt idx="66">
                  <c:v>75.0</c:v>
                </c:pt>
                <c:pt idx="67">
                  <c:v>74.0</c:v>
                </c:pt>
                <c:pt idx="68">
                  <c:v>74.0</c:v>
                </c:pt>
                <c:pt idx="69">
                  <c:v>74.0</c:v>
                </c:pt>
                <c:pt idx="70">
                  <c:v>74.0</c:v>
                </c:pt>
                <c:pt idx="71">
                  <c:v>74.0</c:v>
                </c:pt>
                <c:pt idx="72">
                  <c:v>74.0</c:v>
                </c:pt>
                <c:pt idx="73">
                  <c:v>73.0</c:v>
                </c:pt>
                <c:pt idx="74">
                  <c:v>73.0</c:v>
                </c:pt>
                <c:pt idx="75">
                  <c:v>73.0</c:v>
                </c:pt>
                <c:pt idx="76">
                  <c:v>73.0</c:v>
                </c:pt>
                <c:pt idx="77">
                  <c:v>73.0</c:v>
                </c:pt>
                <c:pt idx="78">
                  <c:v>73.0</c:v>
                </c:pt>
                <c:pt idx="79">
                  <c:v>73.0</c:v>
                </c:pt>
                <c:pt idx="80">
                  <c:v>73.0</c:v>
                </c:pt>
                <c:pt idx="81">
                  <c:v>73.0</c:v>
                </c:pt>
                <c:pt idx="82">
                  <c:v>73.0</c:v>
                </c:pt>
                <c:pt idx="83">
                  <c:v>73.0</c:v>
                </c:pt>
                <c:pt idx="84">
                  <c:v>72.0</c:v>
                </c:pt>
                <c:pt idx="85">
                  <c:v>72.0</c:v>
                </c:pt>
                <c:pt idx="86">
                  <c:v>72.0</c:v>
                </c:pt>
                <c:pt idx="87">
                  <c:v>72.0</c:v>
                </c:pt>
                <c:pt idx="88">
                  <c:v>72.0</c:v>
                </c:pt>
                <c:pt idx="89">
                  <c:v>72.0</c:v>
                </c:pt>
                <c:pt idx="90">
                  <c:v>72.0</c:v>
                </c:pt>
                <c:pt idx="91">
                  <c:v>71.0</c:v>
                </c:pt>
                <c:pt idx="92">
                  <c:v>71.0</c:v>
                </c:pt>
                <c:pt idx="93">
                  <c:v>71.0</c:v>
                </c:pt>
                <c:pt idx="94">
                  <c:v>71.0</c:v>
                </c:pt>
                <c:pt idx="95">
                  <c:v>71.0</c:v>
                </c:pt>
                <c:pt idx="96">
                  <c:v>71.0</c:v>
                </c:pt>
                <c:pt idx="97">
                  <c:v>71.0</c:v>
                </c:pt>
                <c:pt idx="98">
                  <c:v>71.0</c:v>
                </c:pt>
                <c:pt idx="99">
                  <c:v>71.0</c:v>
                </c:pt>
                <c:pt idx="100">
                  <c:v>71.0</c:v>
                </c:pt>
                <c:pt idx="101">
                  <c:v>71.0</c:v>
                </c:pt>
                <c:pt idx="102">
                  <c:v>70.0</c:v>
                </c:pt>
                <c:pt idx="103">
                  <c:v>70.0</c:v>
                </c:pt>
                <c:pt idx="104">
                  <c:v>70.0</c:v>
                </c:pt>
                <c:pt idx="105">
                  <c:v>70.0</c:v>
                </c:pt>
                <c:pt idx="106">
                  <c:v>70.0</c:v>
                </c:pt>
                <c:pt idx="107">
                  <c:v>70.0</c:v>
                </c:pt>
                <c:pt idx="108">
                  <c:v>70.0</c:v>
                </c:pt>
                <c:pt idx="109">
                  <c:v>70.0</c:v>
                </c:pt>
                <c:pt idx="110">
                  <c:v>70.0</c:v>
                </c:pt>
                <c:pt idx="111">
                  <c:v>70.0</c:v>
                </c:pt>
                <c:pt idx="112">
                  <c:v>70.0</c:v>
                </c:pt>
                <c:pt idx="113">
                  <c:v>70.0</c:v>
                </c:pt>
                <c:pt idx="114">
                  <c:v>70.0</c:v>
                </c:pt>
                <c:pt idx="115">
                  <c:v>70.0</c:v>
                </c:pt>
                <c:pt idx="116">
                  <c:v>70.0</c:v>
                </c:pt>
                <c:pt idx="117">
                  <c:v>70.0</c:v>
                </c:pt>
                <c:pt idx="118">
                  <c:v>70.0</c:v>
                </c:pt>
                <c:pt idx="119">
                  <c:v>69.0</c:v>
                </c:pt>
                <c:pt idx="120">
                  <c:v>69.0</c:v>
                </c:pt>
                <c:pt idx="121">
                  <c:v>69.0</c:v>
                </c:pt>
                <c:pt idx="122">
                  <c:v>69.0</c:v>
                </c:pt>
                <c:pt idx="123">
                  <c:v>69.0</c:v>
                </c:pt>
                <c:pt idx="124">
                  <c:v>69.0</c:v>
                </c:pt>
                <c:pt idx="125">
                  <c:v>69.0</c:v>
                </c:pt>
                <c:pt idx="126">
                  <c:v>69.0</c:v>
                </c:pt>
                <c:pt idx="127">
                  <c:v>69.0</c:v>
                </c:pt>
                <c:pt idx="128">
                  <c:v>69.0</c:v>
                </c:pt>
                <c:pt idx="129">
                  <c:v>68.0</c:v>
                </c:pt>
                <c:pt idx="130">
                  <c:v>68.0</c:v>
                </c:pt>
                <c:pt idx="131">
                  <c:v>68.0</c:v>
                </c:pt>
                <c:pt idx="132">
                  <c:v>68.0</c:v>
                </c:pt>
                <c:pt idx="133">
                  <c:v>68.0</c:v>
                </c:pt>
                <c:pt idx="134">
                  <c:v>68.0</c:v>
                </c:pt>
                <c:pt idx="135">
                  <c:v>68.0</c:v>
                </c:pt>
                <c:pt idx="136">
                  <c:v>68.0</c:v>
                </c:pt>
                <c:pt idx="137">
                  <c:v>68.0</c:v>
                </c:pt>
                <c:pt idx="138">
                  <c:v>68.0</c:v>
                </c:pt>
                <c:pt idx="139">
                  <c:v>68.0</c:v>
                </c:pt>
                <c:pt idx="140">
                  <c:v>68.0</c:v>
                </c:pt>
                <c:pt idx="141">
                  <c:v>68.0</c:v>
                </c:pt>
                <c:pt idx="142">
                  <c:v>67.0</c:v>
                </c:pt>
                <c:pt idx="143">
                  <c:v>67.0</c:v>
                </c:pt>
                <c:pt idx="144">
                  <c:v>67.0</c:v>
                </c:pt>
                <c:pt idx="145">
                  <c:v>67.0</c:v>
                </c:pt>
                <c:pt idx="146">
                  <c:v>67.0</c:v>
                </c:pt>
                <c:pt idx="147">
                  <c:v>67.0</c:v>
                </c:pt>
                <c:pt idx="148">
                  <c:v>67.0</c:v>
                </c:pt>
                <c:pt idx="149">
                  <c:v>67.0</c:v>
                </c:pt>
                <c:pt idx="150">
                  <c:v>67.0</c:v>
                </c:pt>
                <c:pt idx="151">
                  <c:v>67.0</c:v>
                </c:pt>
                <c:pt idx="152">
                  <c:v>67.0</c:v>
                </c:pt>
                <c:pt idx="153">
                  <c:v>67.0</c:v>
                </c:pt>
                <c:pt idx="154">
                  <c:v>67.0</c:v>
                </c:pt>
                <c:pt idx="155">
                  <c:v>66.0</c:v>
                </c:pt>
                <c:pt idx="156">
                  <c:v>66.0</c:v>
                </c:pt>
                <c:pt idx="157">
                  <c:v>66.0</c:v>
                </c:pt>
                <c:pt idx="158">
                  <c:v>66.0</c:v>
                </c:pt>
                <c:pt idx="159">
                  <c:v>66.0</c:v>
                </c:pt>
                <c:pt idx="160">
                  <c:v>66.0</c:v>
                </c:pt>
                <c:pt idx="161">
                  <c:v>66.0</c:v>
                </c:pt>
                <c:pt idx="162">
                  <c:v>66.0</c:v>
                </c:pt>
                <c:pt idx="163">
                  <c:v>66.0</c:v>
                </c:pt>
                <c:pt idx="164">
                  <c:v>66.0</c:v>
                </c:pt>
                <c:pt idx="165">
                  <c:v>66.0</c:v>
                </c:pt>
                <c:pt idx="166">
                  <c:v>66.0</c:v>
                </c:pt>
                <c:pt idx="167">
                  <c:v>66.0</c:v>
                </c:pt>
                <c:pt idx="168">
                  <c:v>65.0</c:v>
                </c:pt>
                <c:pt idx="169">
                  <c:v>65.0</c:v>
                </c:pt>
                <c:pt idx="170">
                  <c:v>65.0</c:v>
                </c:pt>
                <c:pt idx="171">
                  <c:v>65.0</c:v>
                </c:pt>
                <c:pt idx="172">
                  <c:v>65.0</c:v>
                </c:pt>
                <c:pt idx="173">
                  <c:v>65.0</c:v>
                </c:pt>
                <c:pt idx="174">
                  <c:v>65.0</c:v>
                </c:pt>
                <c:pt idx="175">
                  <c:v>65.0</c:v>
                </c:pt>
                <c:pt idx="176">
                  <c:v>65.0</c:v>
                </c:pt>
                <c:pt idx="177">
                  <c:v>65.0</c:v>
                </c:pt>
                <c:pt idx="178">
                  <c:v>64.0</c:v>
                </c:pt>
                <c:pt idx="179">
                  <c:v>64.0</c:v>
                </c:pt>
                <c:pt idx="180">
                  <c:v>64.0</c:v>
                </c:pt>
                <c:pt idx="181">
                  <c:v>64.0</c:v>
                </c:pt>
                <c:pt idx="182">
                  <c:v>64.0</c:v>
                </c:pt>
                <c:pt idx="183">
                  <c:v>64.0</c:v>
                </c:pt>
                <c:pt idx="184">
                  <c:v>64.0</c:v>
                </c:pt>
                <c:pt idx="185">
                  <c:v>64.0</c:v>
                </c:pt>
                <c:pt idx="186">
                  <c:v>64.0</c:v>
                </c:pt>
                <c:pt idx="187">
                  <c:v>64.0</c:v>
                </c:pt>
                <c:pt idx="188">
                  <c:v>63.0</c:v>
                </c:pt>
                <c:pt idx="189">
                  <c:v>63.0</c:v>
                </c:pt>
                <c:pt idx="190">
                  <c:v>63.0</c:v>
                </c:pt>
                <c:pt idx="191">
                  <c:v>63.0</c:v>
                </c:pt>
                <c:pt idx="192">
                  <c:v>63.0</c:v>
                </c:pt>
                <c:pt idx="193">
                  <c:v>63.0</c:v>
                </c:pt>
                <c:pt idx="194">
                  <c:v>63.0</c:v>
                </c:pt>
                <c:pt idx="195">
                  <c:v>63.0</c:v>
                </c:pt>
                <c:pt idx="196">
                  <c:v>63.0</c:v>
                </c:pt>
                <c:pt idx="197">
                  <c:v>63.0</c:v>
                </c:pt>
                <c:pt idx="198">
                  <c:v>63.0</c:v>
                </c:pt>
                <c:pt idx="199">
                  <c:v>63.0</c:v>
                </c:pt>
                <c:pt idx="200">
                  <c:v>63.0</c:v>
                </c:pt>
                <c:pt idx="201">
                  <c:v>63.0</c:v>
                </c:pt>
                <c:pt idx="202">
                  <c:v>63.0</c:v>
                </c:pt>
                <c:pt idx="203">
                  <c:v>63.0</c:v>
                </c:pt>
                <c:pt idx="204">
                  <c:v>63.0</c:v>
                </c:pt>
                <c:pt idx="205">
                  <c:v>62.0</c:v>
                </c:pt>
                <c:pt idx="206">
                  <c:v>62.0</c:v>
                </c:pt>
                <c:pt idx="207">
                  <c:v>62.0</c:v>
                </c:pt>
                <c:pt idx="208">
                  <c:v>62.0</c:v>
                </c:pt>
                <c:pt idx="209">
                  <c:v>62.0</c:v>
                </c:pt>
                <c:pt idx="210">
                  <c:v>62.0</c:v>
                </c:pt>
                <c:pt idx="211">
                  <c:v>62.0</c:v>
                </c:pt>
                <c:pt idx="212">
                  <c:v>62.0</c:v>
                </c:pt>
                <c:pt idx="213">
                  <c:v>62.0</c:v>
                </c:pt>
                <c:pt idx="214">
                  <c:v>62.0</c:v>
                </c:pt>
                <c:pt idx="215">
                  <c:v>62.0</c:v>
                </c:pt>
                <c:pt idx="216">
                  <c:v>62.0</c:v>
                </c:pt>
                <c:pt idx="217">
                  <c:v>62.0</c:v>
                </c:pt>
                <c:pt idx="218">
                  <c:v>62.0</c:v>
                </c:pt>
                <c:pt idx="219">
                  <c:v>62.0</c:v>
                </c:pt>
                <c:pt idx="220">
                  <c:v>62.0</c:v>
                </c:pt>
                <c:pt idx="221">
                  <c:v>62.0</c:v>
                </c:pt>
                <c:pt idx="222">
                  <c:v>62.0</c:v>
                </c:pt>
                <c:pt idx="223">
                  <c:v>62.0</c:v>
                </c:pt>
                <c:pt idx="224">
                  <c:v>61.0</c:v>
                </c:pt>
                <c:pt idx="225">
                  <c:v>61.0</c:v>
                </c:pt>
                <c:pt idx="226">
                  <c:v>61.0</c:v>
                </c:pt>
                <c:pt idx="227">
                  <c:v>61.0</c:v>
                </c:pt>
                <c:pt idx="228">
                  <c:v>61.0</c:v>
                </c:pt>
                <c:pt idx="229">
                  <c:v>61.0</c:v>
                </c:pt>
                <c:pt idx="230">
                  <c:v>61.0</c:v>
                </c:pt>
                <c:pt idx="231">
                  <c:v>61.0</c:v>
                </c:pt>
                <c:pt idx="232">
                  <c:v>61.0</c:v>
                </c:pt>
                <c:pt idx="233">
                  <c:v>61.0</c:v>
                </c:pt>
                <c:pt idx="234">
                  <c:v>61.0</c:v>
                </c:pt>
                <c:pt idx="235">
                  <c:v>61.0</c:v>
                </c:pt>
                <c:pt idx="236">
                  <c:v>61.0</c:v>
                </c:pt>
                <c:pt idx="237">
                  <c:v>61.0</c:v>
                </c:pt>
                <c:pt idx="238">
                  <c:v>61.0</c:v>
                </c:pt>
                <c:pt idx="239">
                  <c:v>61.0</c:v>
                </c:pt>
                <c:pt idx="240">
                  <c:v>61.0</c:v>
                </c:pt>
                <c:pt idx="241">
                  <c:v>61.0</c:v>
                </c:pt>
                <c:pt idx="242">
                  <c:v>60.0</c:v>
                </c:pt>
                <c:pt idx="243">
                  <c:v>60.0</c:v>
                </c:pt>
                <c:pt idx="244">
                  <c:v>60.0</c:v>
                </c:pt>
                <c:pt idx="245">
                  <c:v>60.0</c:v>
                </c:pt>
                <c:pt idx="246">
                  <c:v>60.0</c:v>
                </c:pt>
                <c:pt idx="247">
                  <c:v>60.0</c:v>
                </c:pt>
                <c:pt idx="248">
                  <c:v>60.0</c:v>
                </c:pt>
                <c:pt idx="249">
                  <c:v>60.0</c:v>
                </c:pt>
                <c:pt idx="250">
                  <c:v>60.0</c:v>
                </c:pt>
                <c:pt idx="251">
                  <c:v>60.0</c:v>
                </c:pt>
                <c:pt idx="252">
                  <c:v>60.0</c:v>
                </c:pt>
                <c:pt idx="253">
                  <c:v>60.0</c:v>
                </c:pt>
                <c:pt idx="254">
                  <c:v>60.0</c:v>
                </c:pt>
                <c:pt idx="255">
                  <c:v>60.0</c:v>
                </c:pt>
                <c:pt idx="256">
                  <c:v>60.0</c:v>
                </c:pt>
                <c:pt idx="257">
                  <c:v>60.0</c:v>
                </c:pt>
                <c:pt idx="258">
                  <c:v>60.0</c:v>
                </c:pt>
                <c:pt idx="259">
                  <c:v>60.0</c:v>
                </c:pt>
                <c:pt idx="260">
                  <c:v>60.0</c:v>
                </c:pt>
                <c:pt idx="261">
                  <c:v>60.0</c:v>
                </c:pt>
                <c:pt idx="262">
                  <c:v>60.0</c:v>
                </c:pt>
                <c:pt idx="263">
                  <c:v>60.0</c:v>
                </c:pt>
                <c:pt idx="264">
                  <c:v>60.0</c:v>
                </c:pt>
                <c:pt idx="265">
                  <c:v>59.0</c:v>
                </c:pt>
                <c:pt idx="266">
                  <c:v>59.0</c:v>
                </c:pt>
                <c:pt idx="267">
                  <c:v>59.0</c:v>
                </c:pt>
                <c:pt idx="268">
                  <c:v>59.0</c:v>
                </c:pt>
                <c:pt idx="269">
                  <c:v>59.0</c:v>
                </c:pt>
                <c:pt idx="270">
                  <c:v>59.0</c:v>
                </c:pt>
                <c:pt idx="271">
                  <c:v>59.0</c:v>
                </c:pt>
                <c:pt idx="272">
                  <c:v>59.0</c:v>
                </c:pt>
                <c:pt idx="273">
                  <c:v>59.0</c:v>
                </c:pt>
                <c:pt idx="274">
                  <c:v>59.0</c:v>
                </c:pt>
                <c:pt idx="275">
                  <c:v>59.0</c:v>
                </c:pt>
                <c:pt idx="276">
                  <c:v>59.0</c:v>
                </c:pt>
                <c:pt idx="277">
                  <c:v>59.0</c:v>
                </c:pt>
                <c:pt idx="278">
                  <c:v>59.0</c:v>
                </c:pt>
                <c:pt idx="279">
                  <c:v>59.0</c:v>
                </c:pt>
                <c:pt idx="280">
                  <c:v>59.0</c:v>
                </c:pt>
                <c:pt idx="281">
                  <c:v>59.0</c:v>
                </c:pt>
                <c:pt idx="282">
                  <c:v>59.0</c:v>
                </c:pt>
                <c:pt idx="283">
                  <c:v>59.0</c:v>
                </c:pt>
                <c:pt idx="284">
                  <c:v>59.0</c:v>
                </c:pt>
                <c:pt idx="285">
                  <c:v>59.0</c:v>
                </c:pt>
                <c:pt idx="286">
                  <c:v>59.0</c:v>
                </c:pt>
                <c:pt idx="287">
                  <c:v>59.0</c:v>
                </c:pt>
                <c:pt idx="288">
                  <c:v>59.0</c:v>
                </c:pt>
                <c:pt idx="289">
                  <c:v>58.0</c:v>
                </c:pt>
                <c:pt idx="290">
                  <c:v>58.0</c:v>
                </c:pt>
                <c:pt idx="291">
                  <c:v>58.0</c:v>
                </c:pt>
                <c:pt idx="292">
                  <c:v>58.0</c:v>
                </c:pt>
                <c:pt idx="293">
                  <c:v>58.0</c:v>
                </c:pt>
                <c:pt idx="294">
                  <c:v>58.0</c:v>
                </c:pt>
                <c:pt idx="295">
                  <c:v>58.0</c:v>
                </c:pt>
                <c:pt idx="296">
                  <c:v>58.0</c:v>
                </c:pt>
                <c:pt idx="297">
                  <c:v>58.0</c:v>
                </c:pt>
                <c:pt idx="298">
                  <c:v>58.0</c:v>
                </c:pt>
                <c:pt idx="299">
                  <c:v>58.0</c:v>
                </c:pt>
                <c:pt idx="300">
                  <c:v>58.0</c:v>
                </c:pt>
                <c:pt idx="301">
                  <c:v>58.0</c:v>
                </c:pt>
                <c:pt idx="302">
                  <c:v>58.0</c:v>
                </c:pt>
                <c:pt idx="303">
                  <c:v>58.0</c:v>
                </c:pt>
                <c:pt idx="304">
                  <c:v>58.0</c:v>
                </c:pt>
                <c:pt idx="305">
                  <c:v>58.0</c:v>
                </c:pt>
                <c:pt idx="306">
                  <c:v>58.0</c:v>
                </c:pt>
                <c:pt idx="307">
                  <c:v>58.0</c:v>
                </c:pt>
                <c:pt idx="308">
                  <c:v>58.0</c:v>
                </c:pt>
                <c:pt idx="309">
                  <c:v>58.0</c:v>
                </c:pt>
                <c:pt idx="310">
                  <c:v>58.0</c:v>
                </c:pt>
                <c:pt idx="311">
                  <c:v>58.0</c:v>
                </c:pt>
                <c:pt idx="312">
                  <c:v>58.0</c:v>
                </c:pt>
                <c:pt idx="313">
                  <c:v>58.0</c:v>
                </c:pt>
                <c:pt idx="314">
                  <c:v>57.0</c:v>
                </c:pt>
                <c:pt idx="315">
                  <c:v>57.0</c:v>
                </c:pt>
                <c:pt idx="316">
                  <c:v>57.0</c:v>
                </c:pt>
                <c:pt idx="317">
                  <c:v>57.0</c:v>
                </c:pt>
                <c:pt idx="318">
                  <c:v>57.0</c:v>
                </c:pt>
                <c:pt idx="319">
                  <c:v>57.0</c:v>
                </c:pt>
                <c:pt idx="320">
                  <c:v>57.0</c:v>
                </c:pt>
                <c:pt idx="321">
                  <c:v>57.0</c:v>
                </c:pt>
                <c:pt idx="322">
                  <c:v>57.0</c:v>
                </c:pt>
                <c:pt idx="323">
                  <c:v>57.0</c:v>
                </c:pt>
                <c:pt idx="324">
                  <c:v>57.0</c:v>
                </c:pt>
                <c:pt idx="325">
                  <c:v>57.0</c:v>
                </c:pt>
                <c:pt idx="326">
                  <c:v>57.0</c:v>
                </c:pt>
                <c:pt idx="327">
                  <c:v>57.0</c:v>
                </c:pt>
                <c:pt idx="328">
                  <c:v>56.0</c:v>
                </c:pt>
                <c:pt idx="329">
                  <c:v>56.0</c:v>
                </c:pt>
                <c:pt idx="330">
                  <c:v>56.0</c:v>
                </c:pt>
                <c:pt idx="331">
                  <c:v>56.0</c:v>
                </c:pt>
                <c:pt idx="332">
                  <c:v>56.0</c:v>
                </c:pt>
                <c:pt idx="333">
                  <c:v>56.0</c:v>
                </c:pt>
                <c:pt idx="334">
                  <c:v>56.0</c:v>
                </c:pt>
                <c:pt idx="335">
                  <c:v>56.0</c:v>
                </c:pt>
                <c:pt idx="336">
                  <c:v>56.0</c:v>
                </c:pt>
                <c:pt idx="337">
                  <c:v>56.0</c:v>
                </c:pt>
                <c:pt idx="338">
                  <c:v>56.0</c:v>
                </c:pt>
                <c:pt idx="339">
                  <c:v>56.0</c:v>
                </c:pt>
                <c:pt idx="340">
                  <c:v>56.0</c:v>
                </c:pt>
                <c:pt idx="341">
                  <c:v>56.0</c:v>
                </c:pt>
                <c:pt idx="342">
                  <c:v>56.0</c:v>
                </c:pt>
                <c:pt idx="343">
                  <c:v>56.0</c:v>
                </c:pt>
                <c:pt idx="344">
                  <c:v>56.0</c:v>
                </c:pt>
                <c:pt idx="345">
                  <c:v>56.0</c:v>
                </c:pt>
                <c:pt idx="346">
                  <c:v>56.0</c:v>
                </c:pt>
                <c:pt idx="347">
                  <c:v>56.0</c:v>
                </c:pt>
                <c:pt idx="348">
                  <c:v>56.0</c:v>
                </c:pt>
                <c:pt idx="349">
                  <c:v>55.0</c:v>
                </c:pt>
                <c:pt idx="350">
                  <c:v>55.0</c:v>
                </c:pt>
                <c:pt idx="351">
                  <c:v>55.0</c:v>
                </c:pt>
                <c:pt idx="352">
                  <c:v>55.0</c:v>
                </c:pt>
                <c:pt idx="353">
                  <c:v>55.0</c:v>
                </c:pt>
                <c:pt idx="354">
                  <c:v>55.0</c:v>
                </c:pt>
                <c:pt idx="355">
                  <c:v>55.0</c:v>
                </c:pt>
                <c:pt idx="356">
                  <c:v>55.0</c:v>
                </c:pt>
                <c:pt idx="357">
                  <c:v>55.0</c:v>
                </c:pt>
                <c:pt idx="358">
                  <c:v>55.0</c:v>
                </c:pt>
                <c:pt idx="359">
                  <c:v>55.0</c:v>
                </c:pt>
                <c:pt idx="360">
                  <c:v>55.0</c:v>
                </c:pt>
                <c:pt idx="361">
                  <c:v>55.0</c:v>
                </c:pt>
                <c:pt idx="362">
                  <c:v>55.0</c:v>
                </c:pt>
                <c:pt idx="363">
                  <c:v>55.0</c:v>
                </c:pt>
                <c:pt idx="364">
                  <c:v>55.0</c:v>
                </c:pt>
                <c:pt idx="365">
                  <c:v>55.0</c:v>
                </c:pt>
                <c:pt idx="366">
                  <c:v>55.0</c:v>
                </c:pt>
                <c:pt idx="367">
                  <c:v>55.0</c:v>
                </c:pt>
                <c:pt idx="368">
                  <c:v>55.0</c:v>
                </c:pt>
                <c:pt idx="369">
                  <c:v>55.0</c:v>
                </c:pt>
                <c:pt idx="370">
                  <c:v>55.0</c:v>
                </c:pt>
                <c:pt idx="371">
                  <c:v>55.0</c:v>
                </c:pt>
                <c:pt idx="372">
                  <c:v>54.0</c:v>
                </c:pt>
                <c:pt idx="373">
                  <c:v>54.0</c:v>
                </c:pt>
                <c:pt idx="374">
                  <c:v>54.0</c:v>
                </c:pt>
                <c:pt idx="375">
                  <c:v>54.0</c:v>
                </c:pt>
                <c:pt idx="376">
                  <c:v>54.0</c:v>
                </c:pt>
                <c:pt idx="377">
                  <c:v>54.0</c:v>
                </c:pt>
                <c:pt idx="378">
                  <c:v>54.0</c:v>
                </c:pt>
                <c:pt idx="379">
                  <c:v>54.0</c:v>
                </c:pt>
                <c:pt idx="380">
                  <c:v>54.0</c:v>
                </c:pt>
                <c:pt idx="381">
                  <c:v>54.0</c:v>
                </c:pt>
                <c:pt idx="382">
                  <c:v>54.0</c:v>
                </c:pt>
                <c:pt idx="383">
                  <c:v>54.0</c:v>
                </c:pt>
                <c:pt idx="384">
                  <c:v>54.0</c:v>
                </c:pt>
                <c:pt idx="385">
                  <c:v>54.0</c:v>
                </c:pt>
                <c:pt idx="386">
                  <c:v>54.0</c:v>
                </c:pt>
                <c:pt idx="387">
                  <c:v>54.0</c:v>
                </c:pt>
                <c:pt idx="388">
                  <c:v>54.0</c:v>
                </c:pt>
                <c:pt idx="389">
                  <c:v>54.0</c:v>
                </c:pt>
                <c:pt idx="390">
                  <c:v>54.0</c:v>
                </c:pt>
                <c:pt idx="391">
                  <c:v>54.0</c:v>
                </c:pt>
                <c:pt idx="392">
                  <c:v>54.0</c:v>
                </c:pt>
                <c:pt idx="393">
                  <c:v>54.0</c:v>
                </c:pt>
                <c:pt idx="394">
                  <c:v>54.0</c:v>
                </c:pt>
                <c:pt idx="395">
                  <c:v>54.0</c:v>
                </c:pt>
                <c:pt idx="396">
                  <c:v>54.0</c:v>
                </c:pt>
                <c:pt idx="397">
                  <c:v>54.0</c:v>
                </c:pt>
                <c:pt idx="398">
                  <c:v>54.0</c:v>
                </c:pt>
                <c:pt idx="399">
                  <c:v>54.0</c:v>
                </c:pt>
                <c:pt idx="400">
                  <c:v>54.0</c:v>
                </c:pt>
                <c:pt idx="401">
                  <c:v>54.0</c:v>
                </c:pt>
                <c:pt idx="402">
                  <c:v>53.0</c:v>
                </c:pt>
                <c:pt idx="403">
                  <c:v>53.0</c:v>
                </c:pt>
                <c:pt idx="404">
                  <c:v>53.0</c:v>
                </c:pt>
                <c:pt idx="405">
                  <c:v>53.0</c:v>
                </c:pt>
                <c:pt idx="406">
                  <c:v>53.0</c:v>
                </c:pt>
                <c:pt idx="407">
                  <c:v>53.0</c:v>
                </c:pt>
                <c:pt idx="408">
                  <c:v>53.0</c:v>
                </c:pt>
                <c:pt idx="409">
                  <c:v>53.0</c:v>
                </c:pt>
                <c:pt idx="410">
                  <c:v>53.0</c:v>
                </c:pt>
                <c:pt idx="411">
                  <c:v>53.0</c:v>
                </c:pt>
                <c:pt idx="412">
                  <c:v>53.0</c:v>
                </c:pt>
                <c:pt idx="413">
                  <c:v>53.0</c:v>
                </c:pt>
                <c:pt idx="414">
                  <c:v>53.0</c:v>
                </c:pt>
                <c:pt idx="415">
                  <c:v>53.0</c:v>
                </c:pt>
                <c:pt idx="416">
                  <c:v>53.0</c:v>
                </c:pt>
                <c:pt idx="417">
                  <c:v>53.0</c:v>
                </c:pt>
                <c:pt idx="418">
                  <c:v>53.0</c:v>
                </c:pt>
                <c:pt idx="419">
                  <c:v>53.0</c:v>
                </c:pt>
                <c:pt idx="420">
                  <c:v>53.0</c:v>
                </c:pt>
                <c:pt idx="421">
                  <c:v>53.0</c:v>
                </c:pt>
                <c:pt idx="422">
                  <c:v>53.0</c:v>
                </c:pt>
                <c:pt idx="423">
                  <c:v>53.0</c:v>
                </c:pt>
                <c:pt idx="424">
                  <c:v>53.0</c:v>
                </c:pt>
                <c:pt idx="425">
                  <c:v>53.0</c:v>
                </c:pt>
                <c:pt idx="426">
                  <c:v>53.0</c:v>
                </c:pt>
                <c:pt idx="427">
                  <c:v>53.0</c:v>
                </c:pt>
                <c:pt idx="428">
                  <c:v>53.0</c:v>
                </c:pt>
                <c:pt idx="429">
                  <c:v>53.0</c:v>
                </c:pt>
                <c:pt idx="430">
                  <c:v>52.0</c:v>
                </c:pt>
                <c:pt idx="431">
                  <c:v>52.0</c:v>
                </c:pt>
                <c:pt idx="432">
                  <c:v>52.0</c:v>
                </c:pt>
                <c:pt idx="433">
                  <c:v>52.0</c:v>
                </c:pt>
                <c:pt idx="434">
                  <c:v>52.0</c:v>
                </c:pt>
                <c:pt idx="435">
                  <c:v>52.0</c:v>
                </c:pt>
                <c:pt idx="436">
                  <c:v>52.0</c:v>
                </c:pt>
                <c:pt idx="437">
                  <c:v>52.0</c:v>
                </c:pt>
                <c:pt idx="438">
                  <c:v>52.0</c:v>
                </c:pt>
                <c:pt idx="439">
                  <c:v>52.0</c:v>
                </c:pt>
                <c:pt idx="440">
                  <c:v>52.0</c:v>
                </c:pt>
                <c:pt idx="441">
                  <c:v>52.0</c:v>
                </c:pt>
                <c:pt idx="442">
                  <c:v>52.0</c:v>
                </c:pt>
                <c:pt idx="443">
                  <c:v>52.0</c:v>
                </c:pt>
                <c:pt idx="444">
                  <c:v>52.0</c:v>
                </c:pt>
                <c:pt idx="445">
                  <c:v>52.0</c:v>
                </c:pt>
                <c:pt idx="446">
                  <c:v>52.0</c:v>
                </c:pt>
                <c:pt idx="447">
                  <c:v>52.0</c:v>
                </c:pt>
                <c:pt idx="448">
                  <c:v>52.0</c:v>
                </c:pt>
                <c:pt idx="449">
                  <c:v>52.0</c:v>
                </c:pt>
                <c:pt idx="450">
                  <c:v>52.0</c:v>
                </c:pt>
                <c:pt idx="451">
                  <c:v>52.0</c:v>
                </c:pt>
                <c:pt idx="452">
                  <c:v>51.0</c:v>
                </c:pt>
                <c:pt idx="453">
                  <c:v>51.0</c:v>
                </c:pt>
                <c:pt idx="454">
                  <c:v>51.0</c:v>
                </c:pt>
                <c:pt idx="455">
                  <c:v>51.0</c:v>
                </c:pt>
                <c:pt idx="456">
                  <c:v>51.0</c:v>
                </c:pt>
                <c:pt idx="457">
                  <c:v>51.0</c:v>
                </c:pt>
                <c:pt idx="458">
                  <c:v>51.0</c:v>
                </c:pt>
                <c:pt idx="459">
                  <c:v>51.0</c:v>
                </c:pt>
                <c:pt idx="460">
                  <c:v>51.0</c:v>
                </c:pt>
                <c:pt idx="461">
                  <c:v>51.0</c:v>
                </c:pt>
                <c:pt idx="462">
                  <c:v>51.0</c:v>
                </c:pt>
                <c:pt idx="463">
                  <c:v>51.0</c:v>
                </c:pt>
                <c:pt idx="464">
                  <c:v>51.0</c:v>
                </c:pt>
                <c:pt idx="465">
                  <c:v>51.0</c:v>
                </c:pt>
                <c:pt idx="466">
                  <c:v>51.0</c:v>
                </c:pt>
                <c:pt idx="467">
                  <c:v>51.0</c:v>
                </c:pt>
                <c:pt idx="468">
                  <c:v>51.0</c:v>
                </c:pt>
                <c:pt idx="469">
                  <c:v>51.0</c:v>
                </c:pt>
                <c:pt idx="470">
                  <c:v>51.0</c:v>
                </c:pt>
                <c:pt idx="471">
                  <c:v>50.0</c:v>
                </c:pt>
                <c:pt idx="472">
                  <c:v>50.0</c:v>
                </c:pt>
                <c:pt idx="473">
                  <c:v>50.0</c:v>
                </c:pt>
                <c:pt idx="474">
                  <c:v>50.0</c:v>
                </c:pt>
                <c:pt idx="475">
                  <c:v>50.0</c:v>
                </c:pt>
                <c:pt idx="476">
                  <c:v>50.0</c:v>
                </c:pt>
                <c:pt idx="477">
                  <c:v>50.0</c:v>
                </c:pt>
                <c:pt idx="478">
                  <c:v>50.0</c:v>
                </c:pt>
                <c:pt idx="479">
                  <c:v>50.0</c:v>
                </c:pt>
                <c:pt idx="480">
                  <c:v>50.0</c:v>
                </c:pt>
                <c:pt idx="481">
                  <c:v>50.0</c:v>
                </c:pt>
                <c:pt idx="482">
                  <c:v>50.0</c:v>
                </c:pt>
                <c:pt idx="483">
                  <c:v>50.0</c:v>
                </c:pt>
                <c:pt idx="484">
                  <c:v>50.0</c:v>
                </c:pt>
                <c:pt idx="485">
                  <c:v>50.0</c:v>
                </c:pt>
                <c:pt idx="486">
                  <c:v>50.0</c:v>
                </c:pt>
                <c:pt idx="487">
                  <c:v>50.0</c:v>
                </c:pt>
                <c:pt idx="488">
                  <c:v>50.0</c:v>
                </c:pt>
                <c:pt idx="489">
                  <c:v>49.0</c:v>
                </c:pt>
                <c:pt idx="490">
                  <c:v>49.0</c:v>
                </c:pt>
                <c:pt idx="491">
                  <c:v>49.0</c:v>
                </c:pt>
                <c:pt idx="492">
                  <c:v>49.0</c:v>
                </c:pt>
                <c:pt idx="493">
                  <c:v>49.0</c:v>
                </c:pt>
                <c:pt idx="494">
                  <c:v>49.0</c:v>
                </c:pt>
                <c:pt idx="495">
                  <c:v>49.0</c:v>
                </c:pt>
                <c:pt idx="496">
                  <c:v>49.0</c:v>
                </c:pt>
                <c:pt idx="497">
                  <c:v>49.0</c:v>
                </c:pt>
                <c:pt idx="498">
                  <c:v>49.0</c:v>
                </c:pt>
                <c:pt idx="499">
                  <c:v>49.0</c:v>
                </c:pt>
                <c:pt idx="500">
                  <c:v>49.0</c:v>
                </c:pt>
                <c:pt idx="501">
                  <c:v>49.0</c:v>
                </c:pt>
                <c:pt idx="502">
                  <c:v>49.0</c:v>
                </c:pt>
                <c:pt idx="503">
                  <c:v>49.0</c:v>
                </c:pt>
                <c:pt idx="504">
                  <c:v>49.0</c:v>
                </c:pt>
                <c:pt idx="505">
                  <c:v>49.0</c:v>
                </c:pt>
                <c:pt idx="506">
                  <c:v>49.0</c:v>
                </c:pt>
                <c:pt idx="507">
                  <c:v>49.0</c:v>
                </c:pt>
                <c:pt idx="508">
                  <c:v>49.0</c:v>
                </c:pt>
                <c:pt idx="509">
                  <c:v>49.0</c:v>
                </c:pt>
                <c:pt idx="510">
                  <c:v>49.0</c:v>
                </c:pt>
                <c:pt idx="511">
                  <c:v>49.0</c:v>
                </c:pt>
                <c:pt idx="512">
                  <c:v>49.0</c:v>
                </c:pt>
                <c:pt idx="513">
                  <c:v>49.0</c:v>
                </c:pt>
                <c:pt idx="514">
                  <c:v>49.0</c:v>
                </c:pt>
                <c:pt idx="515">
                  <c:v>49.0</c:v>
                </c:pt>
                <c:pt idx="516">
                  <c:v>49.0</c:v>
                </c:pt>
                <c:pt idx="517">
                  <c:v>49.0</c:v>
                </c:pt>
                <c:pt idx="518">
                  <c:v>48.0</c:v>
                </c:pt>
                <c:pt idx="519">
                  <c:v>48.0</c:v>
                </c:pt>
                <c:pt idx="520">
                  <c:v>48.0</c:v>
                </c:pt>
                <c:pt idx="521">
                  <c:v>48.0</c:v>
                </c:pt>
                <c:pt idx="522">
                  <c:v>48.0</c:v>
                </c:pt>
                <c:pt idx="523">
                  <c:v>48.0</c:v>
                </c:pt>
                <c:pt idx="524">
                  <c:v>48.0</c:v>
                </c:pt>
                <c:pt idx="525">
                  <c:v>48.0</c:v>
                </c:pt>
                <c:pt idx="526">
                  <c:v>48.0</c:v>
                </c:pt>
                <c:pt idx="527">
                  <c:v>48.0</c:v>
                </c:pt>
                <c:pt idx="528">
                  <c:v>48.0</c:v>
                </c:pt>
                <c:pt idx="529">
                  <c:v>48.0</c:v>
                </c:pt>
                <c:pt idx="530">
                  <c:v>48.0</c:v>
                </c:pt>
                <c:pt idx="531">
                  <c:v>48.0</c:v>
                </c:pt>
                <c:pt idx="532">
                  <c:v>48.0</c:v>
                </c:pt>
                <c:pt idx="533">
                  <c:v>48.0</c:v>
                </c:pt>
                <c:pt idx="534">
                  <c:v>48.0</c:v>
                </c:pt>
                <c:pt idx="535">
                  <c:v>48.0</c:v>
                </c:pt>
                <c:pt idx="536">
                  <c:v>47.0</c:v>
                </c:pt>
                <c:pt idx="537">
                  <c:v>47.0</c:v>
                </c:pt>
                <c:pt idx="538">
                  <c:v>47.0</c:v>
                </c:pt>
                <c:pt idx="539">
                  <c:v>47.0</c:v>
                </c:pt>
                <c:pt idx="540">
                  <c:v>47.0</c:v>
                </c:pt>
                <c:pt idx="541">
                  <c:v>47.0</c:v>
                </c:pt>
                <c:pt idx="542">
                  <c:v>47.0</c:v>
                </c:pt>
                <c:pt idx="543">
                  <c:v>47.0</c:v>
                </c:pt>
                <c:pt idx="544">
                  <c:v>47.0</c:v>
                </c:pt>
                <c:pt idx="545">
                  <c:v>47.0</c:v>
                </c:pt>
                <c:pt idx="546">
                  <c:v>47.0</c:v>
                </c:pt>
                <c:pt idx="547">
                  <c:v>47.0</c:v>
                </c:pt>
                <c:pt idx="548">
                  <c:v>47.0</c:v>
                </c:pt>
                <c:pt idx="549">
                  <c:v>47.0</c:v>
                </c:pt>
                <c:pt idx="550">
                  <c:v>47.0</c:v>
                </c:pt>
                <c:pt idx="551">
                  <c:v>47.0</c:v>
                </c:pt>
                <c:pt idx="552">
                  <c:v>47.0</c:v>
                </c:pt>
                <c:pt idx="553">
                  <c:v>47.0</c:v>
                </c:pt>
                <c:pt idx="554">
                  <c:v>47.0</c:v>
                </c:pt>
                <c:pt idx="555">
                  <c:v>47.0</c:v>
                </c:pt>
                <c:pt idx="556">
                  <c:v>46.0</c:v>
                </c:pt>
                <c:pt idx="557">
                  <c:v>46.0</c:v>
                </c:pt>
                <c:pt idx="558">
                  <c:v>46.0</c:v>
                </c:pt>
                <c:pt idx="559">
                  <c:v>46.0</c:v>
                </c:pt>
                <c:pt idx="560">
                  <c:v>46.0</c:v>
                </c:pt>
                <c:pt idx="561">
                  <c:v>46.0</c:v>
                </c:pt>
                <c:pt idx="562">
                  <c:v>46.0</c:v>
                </c:pt>
                <c:pt idx="563">
                  <c:v>46.0</c:v>
                </c:pt>
                <c:pt idx="564">
                  <c:v>46.0</c:v>
                </c:pt>
                <c:pt idx="565">
                  <c:v>46.0</c:v>
                </c:pt>
                <c:pt idx="566">
                  <c:v>46.0</c:v>
                </c:pt>
                <c:pt idx="567">
                  <c:v>46.0</c:v>
                </c:pt>
                <c:pt idx="568">
                  <c:v>46.0</c:v>
                </c:pt>
                <c:pt idx="569">
                  <c:v>46.0</c:v>
                </c:pt>
                <c:pt idx="570">
                  <c:v>46.0</c:v>
                </c:pt>
                <c:pt idx="571">
                  <c:v>46.0</c:v>
                </c:pt>
                <c:pt idx="572">
                  <c:v>46.0</c:v>
                </c:pt>
                <c:pt idx="573">
                  <c:v>46.0</c:v>
                </c:pt>
                <c:pt idx="574">
                  <c:v>46.0</c:v>
                </c:pt>
                <c:pt idx="575">
                  <c:v>46.0</c:v>
                </c:pt>
                <c:pt idx="576">
                  <c:v>45.0</c:v>
                </c:pt>
                <c:pt idx="577">
                  <c:v>45.0</c:v>
                </c:pt>
                <c:pt idx="578">
                  <c:v>45.0</c:v>
                </c:pt>
                <c:pt idx="579">
                  <c:v>45.0</c:v>
                </c:pt>
                <c:pt idx="580">
                  <c:v>45.0</c:v>
                </c:pt>
                <c:pt idx="581">
                  <c:v>45.0</c:v>
                </c:pt>
                <c:pt idx="582">
                  <c:v>45.0</c:v>
                </c:pt>
                <c:pt idx="583">
                  <c:v>45.0</c:v>
                </c:pt>
                <c:pt idx="584">
                  <c:v>45.0</c:v>
                </c:pt>
                <c:pt idx="585">
                  <c:v>45.0</c:v>
                </c:pt>
                <c:pt idx="586">
                  <c:v>45.0</c:v>
                </c:pt>
                <c:pt idx="587">
                  <c:v>45.0</c:v>
                </c:pt>
                <c:pt idx="588">
                  <c:v>45.0</c:v>
                </c:pt>
                <c:pt idx="589">
                  <c:v>45.0</c:v>
                </c:pt>
                <c:pt idx="590">
                  <c:v>45.0</c:v>
                </c:pt>
                <c:pt idx="591">
                  <c:v>45.0</c:v>
                </c:pt>
                <c:pt idx="592">
                  <c:v>45.0</c:v>
                </c:pt>
                <c:pt idx="593">
                  <c:v>45.0</c:v>
                </c:pt>
                <c:pt idx="594">
                  <c:v>45.0</c:v>
                </c:pt>
                <c:pt idx="595">
                  <c:v>45.0</c:v>
                </c:pt>
                <c:pt idx="596">
                  <c:v>45.0</c:v>
                </c:pt>
                <c:pt idx="597">
                  <c:v>45.0</c:v>
                </c:pt>
                <c:pt idx="598">
                  <c:v>45.0</c:v>
                </c:pt>
                <c:pt idx="599">
                  <c:v>45.0</c:v>
                </c:pt>
                <c:pt idx="600">
                  <c:v>45.0</c:v>
                </c:pt>
                <c:pt idx="601">
                  <c:v>45.0</c:v>
                </c:pt>
                <c:pt idx="602">
                  <c:v>45.0</c:v>
                </c:pt>
                <c:pt idx="603">
                  <c:v>44.0</c:v>
                </c:pt>
                <c:pt idx="604">
                  <c:v>44.0</c:v>
                </c:pt>
                <c:pt idx="605">
                  <c:v>44.0</c:v>
                </c:pt>
                <c:pt idx="606">
                  <c:v>44.0</c:v>
                </c:pt>
                <c:pt idx="607">
                  <c:v>44.0</c:v>
                </c:pt>
                <c:pt idx="608">
                  <c:v>44.0</c:v>
                </c:pt>
                <c:pt idx="609">
                  <c:v>44.0</c:v>
                </c:pt>
                <c:pt idx="610">
                  <c:v>44.0</c:v>
                </c:pt>
                <c:pt idx="611">
                  <c:v>44.0</c:v>
                </c:pt>
                <c:pt idx="612">
                  <c:v>44.0</c:v>
                </c:pt>
                <c:pt idx="613">
                  <c:v>44.0</c:v>
                </c:pt>
                <c:pt idx="614">
                  <c:v>44.0</c:v>
                </c:pt>
                <c:pt idx="615">
                  <c:v>44.0</c:v>
                </c:pt>
                <c:pt idx="616">
                  <c:v>44.0</c:v>
                </c:pt>
                <c:pt idx="617">
                  <c:v>44.0</c:v>
                </c:pt>
                <c:pt idx="618">
                  <c:v>44.0</c:v>
                </c:pt>
                <c:pt idx="619">
                  <c:v>44.0</c:v>
                </c:pt>
                <c:pt idx="620">
                  <c:v>43.0</c:v>
                </c:pt>
                <c:pt idx="621">
                  <c:v>43.0</c:v>
                </c:pt>
                <c:pt idx="622">
                  <c:v>43.0</c:v>
                </c:pt>
                <c:pt idx="623">
                  <c:v>43.0</c:v>
                </c:pt>
                <c:pt idx="624">
                  <c:v>43.0</c:v>
                </c:pt>
                <c:pt idx="625">
                  <c:v>43.0</c:v>
                </c:pt>
                <c:pt idx="626">
                  <c:v>43.0</c:v>
                </c:pt>
                <c:pt idx="627">
                  <c:v>43.0</c:v>
                </c:pt>
                <c:pt idx="628">
                  <c:v>43.0</c:v>
                </c:pt>
                <c:pt idx="629">
                  <c:v>43.0</c:v>
                </c:pt>
                <c:pt idx="630">
                  <c:v>43.0</c:v>
                </c:pt>
                <c:pt idx="631">
                  <c:v>43.0</c:v>
                </c:pt>
                <c:pt idx="632">
                  <c:v>43.0</c:v>
                </c:pt>
                <c:pt idx="633">
                  <c:v>43.0</c:v>
                </c:pt>
                <c:pt idx="634">
                  <c:v>43.0</c:v>
                </c:pt>
                <c:pt idx="635">
                  <c:v>43.0</c:v>
                </c:pt>
                <c:pt idx="636">
                  <c:v>43.0</c:v>
                </c:pt>
                <c:pt idx="637">
                  <c:v>43.0</c:v>
                </c:pt>
                <c:pt idx="638">
                  <c:v>43.0</c:v>
                </c:pt>
                <c:pt idx="639">
                  <c:v>43.0</c:v>
                </c:pt>
                <c:pt idx="640">
                  <c:v>43.0</c:v>
                </c:pt>
                <c:pt idx="641">
                  <c:v>43.0</c:v>
                </c:pt>
                <c:pt idx="642">
                  <c:v>43.0</c:v>
                </c:pt>
                <c:pt idx="643">
                  <c:v>43.0</c:v>
                </c:pt>
                <c:pt idx="644">
                  <c:v>43.0</c:v>
                </c:pt>
                <c:pt idx="645">
                  <c:v>43.0</c:v>
                </c:pt>
                <c:pt idx="646">
                  <c:v>43.0</c:v>
                </c:pt>
                <c:pt idx="647">
                  <c:v>43.0</c:v>
                </c:pt>
                <c:pt idx="648">
                  <c:v>43.0</c:v>
                </c:pt>
                <c:pt idx="649">
                  <c:v>42.0</c:v>
                </c:pt>
                <c:pt idx="650">
                  <c:v>42.0</c:v>
                </c:pt>
                <c:pt idx="651">
                  <c:v>42.0</c:v>
                </c:pt>
                <c:pt idx="652">
                  <c:v>42.0</c:v>
                </c:pt>
                <c:pt idx="653">
                  <c:v>42.0</c:v>
                </c:pt>
                <c:pt idx="654">
                  <c:v>42.0</c:v>
                </c:pt>
                <c:pt idx="655">
                  <c:v>42.0</c:v>
                </c:pt>
                <c:pt idx="656">
                  <c:v>42.0</c:v>
                </c:pt>
                <c:pt idx="657">
                  <c:v>42.0</c:v>
                </c:pt>
                <c:pt idx="658">
                  <c:v>42.0</c:v>
                </c:pt>
                <c:pt idx="659">
                  <c:v>42.0</c:v>
                </c:pt>
                <c:pt idx="660">
                  <c:v>42.0</c:v>
                </c:pt>
                <c:pt idx="661">
                  <c:v>42.0</c:v>
                </c:pt>
                <c:pt idx="662">
                  <c:v>42.0</c:v>
                </c:pt>
                <c:pt idx="663">
                  <c:v>42.0</c:v>
                </c:pt>
                <c:pt idx="664">
                  <c:v>42.0</c:v>
                </c:pt>
                <c:pt idx="665">
                  <c:v>42.0</c:v>
                </c:pt>
                <c:pt idx="666">
                  <c:v>42.0</c:v>
                </c:pt>
                <c:pt idx="667">
                  <c:v>42.0</c:v>
                </c:pt>
                <c:pt idx="668">
                  <c:v>42.0</c:v>
                </c:pt>
                <c:pt idx="669">
                  <c:v>42.0</c:v>
                </c:pt>
                <c:pt idx="670">
                  <c:v>42.0</c:v>
                </c:pt>
                <c:pt idx="671">
                  <c:v>42.0</c:v>
                </c:pt>
                <c:pt idx="672">
                  <c:v>42.0</c:v>
                </c:pt>
                <c:pt idx="673">
                  <c:v>42.0</c:v>
                </c:pt>
                <c:pt idx="674">
                  <c:v>42.0</c:v>
                </c:pt>
                <c:pt idx="675">
                  <c:v>42.0</c:v>
                </c:pt>
                <c:pt idx="676">
                  <c:v>42.0</c:v>
                </c:pt>
                <c:pt idx="677">
                  <c:v>42.0</c:v>
                </c:pt>
                <c:pt idx="678">
                  <c:v>42.0</c:v>
                </c:pt>
                <c:pt idx="679">
                  <c:v>41.0</c:v>
                </c:pt>
                <c:pt idx="680">
                  <c:v>41.0</c:v>
                </c:pt>
                <c:pt idx="681">
                  <c:v>41.0</c:v>
                </c:pt>
                <c:pt idx="682">
                  <c:v>41.0</c:v>
                </c:pt>
                <c:pt idx="683">
                  <c:v>41.0</c:v>
                </c:pt>
                <c:pt idx="684">
                  <c:v>41.0</c:v>
                </c:pt>
                <c:pt idx="685">
                  <c:v>41.0</c:v>
                </c:pt>
                <c:pt idx="686">
                  <c:v>41.0</c:v>
                </c:pt>
                <c:pt idx="687">
                  <c:v>41.0</c:v>
                </c:pt>
                <c:pt idx="688">
                  <c:v>41.0</c:v>
                </c:pt>
                <c:pt idx="689">
                  <c:v>41.0</c:v>
                </c:pt>
                <c:pt idx="690">
                  <c:v>41.0</c:v>
                </c:pt>
                <c:pt idx="691">
                  <c:v>41.0</c:v>
                </c:pt>
                <c:pt idx="692">
                  <c:v>41.0</c:v>
                </c:pt>
                <c:pt idx="693">
                  <c:v>41.0</c:v>
                </c:pt>
                <c:pt idx="694">
                  <c:v>41.0</c:v>
                </c:pt>
                <c:pt idx="695">
                  <c:v>41.0</c:v>
                </c:pt>
                <c:pt idx="696">
                  <c:v>40.0</c:v>
                </c:pt>
                <c:pt idx="697">
                  <c:v>40.0</c:v>
                </c:pt>
                <c:pt idx="698">
                  <c:v>40.0</c:v>
                </c:pt>
                <c:pt idx="699">
                  <c:v>40.0</c:v>
                </c:pt>
                <c:pt idx="700">
                  <c:v>40.0</c:v>
                </c:pt>
                <c:pt idx="701">
                  <c:v>40.0</c:v>
                </c:pt>
                <c:pt idx="702">
                  <c:v>40.0</c:v>
                </c:pt>
                <c:pt idx="703">
                  <c:v>40.0</c:v>
                </c:pt>
                <c:pt idx="704">
                  <c:v>40.0</c:v>
                </c:pt>
                <c:pt idx="705">
                  <c:v>40.0</c:v>
                </c:pt>
                <c:pt idx="706">
                  <c:v>40.0</c:v>
                </c:pt>
                <c:pt idx="707">
                  <c:v>40.0</c:v>
                </c:pt>
                <c:pt idx="708">
                  <c:v>40.0</c:v>
                </c:pt>
                <c:pt idx="709">
                  <c:v>40.0</c:v>
                </c:pt>
                <c:pt idx="710">
                  <c:v>40.0</c:v>
                </c:pt>
                <c:pt idx="711">
                  <c:v>40.0</c:v>
                </c:pt>
                <c:pt idx="712">
                  <c:v>40.0</c:v>
                </c:pt>
                <c:pt idx="713">
                  <c:v>40.0</c:v>
                </c:pt>
                <c:pt idx="714">
                  <c:v>40.0</c:v>
                </c:pt>
                <c:pt idx="715">
                  <c:v>40.0</c:v>
                </c:pt>
                <c:pt idx="716">
                  <c:v>40.0</c:v>
                </c:pt>
                <c:pt idx="717">
                  <c:v>40.0</c:v>
                </c:pt>
                <c:pt idx="718">
                  <c:v>40.0</c:v>
                </c:pt>
                <c:pt idx="719">
                  <c:v>40.0</c:v>
                </c:pt>
                <c:pt idx="720">
                  <c:v>40.0</c:v>
                </c:pt>
                <c:pt idx="721">
                  <c:v>39.0</c:v>
                </c:pt>
                <c:pt idx="722">
                  <c:v>39.0</c:v>
                </c:pt>
                <c:pt idx="723">
                  <c:v>39.0</c:v>
                </c:pt>
                <c:pt idx="724">
                  <c:v>39.0</c:v>
                </c:pt>
                <c:pt idx="725">
                  <c:v>39.0</c:v>
                </c:pt>
                <c:pt idx="726">
                  <c:v>39.0</c:v>
                </c:pt>
                <c:pt idx="727">
                  <c:v>39.0</c:v>
                </c:pt>
                <c:pt idx="728">
                  <c:v>39.0</c:v>
                </c:pt>
                <c:pt idx="729">
                  <c:v>39.0</c:v>
                </c:pt>
                <c:pt idx="730">
                  <c:v>39.0</c:v>
                </c:pt>
                <c:pt idx="731">
                  <c:v>39.0</c:v>
                </c:pt>
                <c:pt idx="732">
                  <c:v>39.0</c:v>
                </c:pt>
                <c:pt idx="733">
                  <c:v>38.0</c:v>
                </c:pt>
                <c:pt idx="734">
                  <c:v>38.0</c:v>
                </c:pt>
                <c:pt idx="735">
                  <c:v>38.0</c:v>
                </c:pt>
                <c:pt idx="736">
                  <c:v>38.0</c:v>
                </c:pt>
                <c:pt idx="737">
                  <c:v>38.0</c:v>
                </c:pt>
                <c:pt idx="738">
                  <c:v>38.0</c:v>
                </c:pt>
                <c:pt idx="739">
                  <c:v>38.0</c:v>
                </c:pt>
                <c:pt idx="740">
                  <c:v>38.0</c:v>
                </c:pt>
                <c:pt idx="741">
                  <c:v>38.0</c:v>
                </c:pt>
                <c:pt idx="742">
                  <c:v>38.0</c:v>
                </c:pt>
                <c:pt idx="743">
                  <c:v>38.0</c:v>
                </c:pt>
                <c:pt idx="744">
                  <c:v>38.0</c:v>
                </c:pt>
                <c:pt idx="745">
                  <c:v>38.0</c:v>
                </c:pt>
                <c:pt idx="746">
                  <c:v>38.0</c:v>
                </c:pt>
                <c:pt idx="747">
                  <c:v>38.0</c:v>
                </c:pt>
                <c:pt idx="748">
                  <c:v>38.0</c:v>
                </c:pt>
                <c:pt idx="749">
                  <c:v>38.0</c:v>
                </c:pt>
                <c:pt idx="750">
                  <c:v>38.0</c:v>
                </c:pt>
                <c:pt idx="751">
                  <c:v>38.0</c:v>
                </c:pt>
                <c:pt idx="752">
                  <c:v>38.0</c:v>
                </c:pt>
                <c:pt idx="753">
                  <c:v>38.0</c:v>
                </c:pt>
                <c:pt idx="754">
                  <c:v>38.0</c:v>
                </c:pt>
                <c:pt idx="755">
                  <c:v>38.0</c:v>
                </c:pt>
                <c:pt idx="756">
                  <c:v>38.0</c:v>
                </c:pt>
                <c:pt idx="757">
                  <c:v>38.0</c:v>
                </c:pt>
                <c:pt idx="758">
                  <c:v>38.0</c:v>
                </c:pt>
                <c:pt idx="759">
                  <c:v>38.0</c:v>
                </c:pt>
                <c:pt idx="760">
                  <c:v>38.0</c:v>
                </c:pt>
                <c:pt idx="761">
                  <c:v>38.0</c:v>
                </c:pt>
                <c:pt idx="762">
                  <c:v>38.0</c:v>
                </c:pt>
                <c:pt idx="763">
                  <c:v>37.0</c:v>
                </c:pt>
                <c:pt idx="764">
                  <c:v>37.0</c:v>
                </c:pt>
                <c:pt idx="765">
                  <c:v>37.0</c:v>
                </c:pt>
                <c:pt idx="766">
                  <c:v>37.0</c:v>
                </c:pt>
                <c:pt idx="767">
                  <c:v>37.0</c:v>
                </c:pt>
                <c:pt idx="768">
                  <c:v>37.0</c:v>
                </c:pt>
                <c:pt idx="769">
                  <c:v>37.0</c:v>
                </c:pt>
                <c:pt idx="770">
                  <c:v>37.0</c:v>
                </c:pt>
                <c:pt idx="771">
                  <c:v>37.0</c:v>
                </c:pt>
                <c:pt idx="772">
                  <c:v>37.0</c:v>
                </c:pt>
                <c:pt idx="773">
                  <c:v>37.0</c:v>
                </c:pt>
                <c:pt idx="774">
                  <c:v>37.0</c:v>
                </c:pt>
                <c:pt idx="775">
                  <c:v>37.0</c:v>
                </c:pt>
                <c:pt idx="776">
                  <c:v>37.0</c:v>
                </c:pt>
                <c:pt idx="777">
                  <c:v>37.0</c:v>
                </c:pt>
                <c:pt idx="778">
                  <c:v>37.0</c:v>
                </c:pt>
                <c:pt idx="779">
                  <c:v>36.0</c:v>
                </c:pt>
                <c:pt idx="780">
                  <c:v>36.0</c:v>
                </c:pt>
                <c:pt idx="781">
                  <c:v>36.0</c:v>
                </c:pt>
                <c:pt idx="782">
                  <c:v>36.0</c:v>
                </c:pt>
                <c:pt idx="783">
                  <c:v>36.0</c:v>
                </c:pt>
                <c:pt idx="784">
                  <c:v>36.0</c:v>
                </c:pt>
                <c:pt idx="785">
                  <c:v>36.0</c:v>
                </c:pt>
                <c:pt idx="786">
                  <c:v>36.0</c:v>
                </c:pt>
                <c:pt idx="787">
                  <c:v>36.0</c:v>
                </c:pt>
                <c:pt idx="788">
                  <c:v>36.0</c:v>
                </c:pt>
                <c:pt idx="789">
                  <c:v>36.0</c:v>
                </c:pt>
                <c:pt idx="790">
                  <c:v>36.0</c:v>
                </c:pt>
                <c:pt idx="791">
                  <c:v>36.0</c:v>
                </c:pt>
                <c:pt idx="792">
                  <c:v>36.0</c:v>
                </c:pt>
                <c:pt idx="793">
                  <c:v>35.0</c:v>
                </c:pt>
                <c:pt idx="794">
                  <c:v>35.0</c:v>
                </c:pt>
                <c:pt idx="795">
                  <c:v>35.0</c:v>
                </c:pt>
                <c:pt idx="796">
                  <c:v>35.0</c:v>
                </c:pt>
                <c:pt idx="797">
                  <c:v>35.0</c:v>
                </c:pt>
                <c:pt idx="798">
                  <c:v>35.0</c:v>
                </c:pt>
                <c:pt idx="799">
                  <c:v>35.0</c:v>
                </c:pt>
                <c:pt idx="800">
                  <c:v>35.0</c:v>
                </c:pt>
                <c:pt idx="801">
                  <c:v>35.0</c:v>
                </c:pt>
                <c:pt idx="802">
                  <c:v>35.0</c:v>
                </c:pt>
                <c:pt idx="803">
                  <c:v>35.0</c:v>
                </c:pt>
                <c:pt idx="804">
                  <c:v>35.0</c:v>
                </c:pt>
                <c:pt idx="805">
                  <c:v>35.0</c:v>
                </c:pt>
                <c:pt idx="806">
                  <c:v>35.0</c:v>
                </c:pt>
                <c:pt idx="807">
                  <c:v>35.0</c:v>
                </c:pt>
                <c:pt idx="808">
                  <c:v>35.0</c:v>
                </c:pt>
                <c:pt idx="809">
                  <c:v>35.0</c:v>
                </c:pt>
                <c:pt idx="810">
                  <c:v>34.0</c:v>
                </c:pt>
                <c:pt idx="811">
                  <c:v>34.0</c:v>
                </c:pt>
                <c:pt idx="812">
                  <c:v>34.0</c:v>
                </c:pt>
                <c:pt idx="813">
                  <c:v>34.0</c:v>
                </c:pt>
                <c:pt idx="814">
                  <c:v>34.0</c:v>
                </c:pt>
                <c:pt idx="815">
                  <c:v>34.0</c:v>
                </c:pt>
                <c:pt idx="816">
                  <c:v>34.0</c:v>
                </c:pt>
                <c:pt idx="817">
                  <c:v>34.0</c:v>
                </c:pt>
                <c:pt idx="818">
                  <c:v>34.0</c:v>
                </c:pt>
                <c:pt idx="819">
                  <c:v>34.0</c:v>
                </c:pt>
                <c:pt idx="820">
                  <c:v>34.0</c:v>
                </c:pt>
                <c:pt idx="821">
                  <c:v>34.0</c:v>
                </c:pt>
                <c:pt idx="822">
                  <c:v>34.0</c:v>
                </c:pt>
                <c:pt idx="823">
                  <c:v>34.0</c:v>
                </c:pt>
                <c:pt idx="824">
                  <c:v>34.0</c:v>
                </c:pt>
                <c:pt idx="825">
                  <c:v>34.0</c:v>
                </c:pt>
                <c:pt idx="826">
                  <c:v>34.0</c:v>
                </c:pt>
                <c:pt idx="827">
                  <c:v>33.0</c:v>
                </c:pt>
                <c:pt idx="828">
                  <c:v>33.0</c:v>
                </c:pt>
                <c:pt idx="829">
                  <c:v>33.0</c:v>
                </c:pt>
                <c:pt idx="830">
                  <c:v>33.0</c:v>
                </c:pt>
                <c:pt idx="831">
                  <c:v>33.0</c:v>
                </c:pt>
                <c:pt idx="832">
                  <c:v>33.0</c:v>
                </c:pt>
                <c:pt idx="833">
                  <c:v>33.0</c:v>
                </c:pt>
                <c:pt idx="834">
                  <c:v>33.0</c:v>
                </c:pt>
                <c:pt idx="835">
                  <c:v>33.0</c:v>
                </c:pt>
                <c:pt idx="836">
                  <c:v>33.0</c:v>
                </c:pt>
                <c:pt idx="837">
                  <c:v>33.0</c:v>
                </c:pt>
                <c:pt idx="838">
                  <c:v>33.0</c:v>
                </c:pt>
                <c:pt idx="839">
                  <c:v>33.0</c:v>
                </c:pt>
                <c:pt idx="840">
                  <c:v>33.0</c:v>
                </c:pt>
                <c:pt idx="841">
                  <c:v>33.0</c:v>
                </c:pt>
                <c:pt idx="842">
                  <c:v>33.0</c:v>
                </c:pt>
                <c:pt idx="843">
                  <c:v>33.0</c:v>
                </c:pt>
                <c:pt idx="844">
                  <c:v>32.0</c:v>
                </c:pt>
                <c:pt idx="845">
                  <c:v>32.0</c:v>
                </c:pt>
                <c:pt idx="846">
                  <c:v>32.0</c:v>
                </c:pt>
                <c:pt idx="847">
                  <c:v>32.0</c:v>
                </c:pt>
                <c:pt idx="848">
                  <c:v>32.0</c:v>
                </c:pt>
                <c:pt idx="849">
                  <c:v>32.0</c:v>
                </c:pt>
                <c:pt idx="850">
                  <c:v>32.0</c:v>
                </c:pt>
                <c:pt idx="851">
                  <c:v>32.0</c:v>
                </c:pt>
                <c:pt idx="852">
                  <c:v>32.0</c:v>
                </c:pt>
                <c:pt idx="853">
                  <c:v>32.0</c:v>
                </c:pt>
                <c:pt idx="854">
                  <c:v>32.0</c:v>
                </c:pt>
                <c:pt idx="855">
                  <c:v>32.0</c:v>
                </c:pt>
                <c:pt idx="856">
                  <c:v>32.0</c:v>
                </c:pt>
                <c:pt idx="857">
                  <c:v>32.0</c:v>
                </c:pt>
                <c:pt idx="858">
                  <c:v>31.0</c:v>
                </c:pt>
                <c:pt idx="859">
                  <c:v>31.0</c:v>
                </c:pt>
                <c:pt idx="860">
                  <c:v>31.0</c:v>
                </c:pt>
                <c:pt idx="861">
                  <c:v>31.0</c:v>
                </c:pt>
                <c:pt idx="862">
                  <c:v>31.0</c:v>
                </c:pt>
                <c:pt idx="863">
                  <c:v>31.0</c:v>
                </c:pt>
                <c:pt idx="864">
                  <c:v>31.0</c:v>
                </c:pt>
                <c:pt idx="865">
                  <c:v>31.0</c:v>
                </c:pt>
                <c:pt idx="866">
                  <c:v>31.0</c:v>
                </c:pt>
                <c:pt idx="867">
                  <c:v>31.0</c:v>
                </c:pt>
                <c:pt idx="868">
                  <c:v>31.0</c:v>
                </c:pt>
                <c:pt idx="869">
                  <c:v>31.0</c:v>
                </c:pt>
                <c:pt idx="870">
                  <c:v>30.0</c:v>
                </c:pt>
                <c:pt idx="871">
                  <c:v>30.0</c:v>
                </c:pt>
                <c:pt idx="872">
                  <c:v>30.0</c:v>
                </c:pt>
                <c:pt idx="873">
                  <c:v>30.0</c:v>
                </c:pt>
                <c:pt idx="874">
                  <c:v>30.0</c:v>
                </c:pt>
                <c:pt idx="875">
                  <c:v>30.0</c:v>
                </c:pt>
                <c:pt idx="876">
                  <c:v>30.0</c:v>
                </c:pt>
                <c:pt idx="877">
                  <c:v>30.0</c:v>
                </c:pt>
                <c:pt idx="878">
                  <c:v>30.0</c:v>
                </c:pt>
                <c:pt idx="879">
                  <c:v>30.0</c:v>
                </c:pt>
                <c:pt idx="880">
                  <c:v>30.0</c:v>
                </c:pt>
                <c:pt idx="881">
                  <c:v>30.0</c:v>
                </c:pt>
                <c:pt idx="882">
                  <c:v>29.0</c:v>
                </c:pt>
                <c:pt idx="883">
                  <c:v>29.0</c:v>
                </c:pt>
                <c:pt idx="884">
                  <c:v>29.0</c:v>
                </c:pt>
                <c:pt idx="885">
                  <c:v>29.0</c:v>
                </c:pt>
                <c:pt idx="886">
                  <c:v>29.0</c:v>
                </c:pt>
                <c:pt idx="887">
                  <c:v>29.0</c:v>
                </c:pt>
                <c:pt idx="888">
                  <c:v>29.0</c:v>
                </c:pt>
                <c:pt idx="889">
                  <c:v>29.0</c:v>
                </c:pt>
                <c:pt idx="890">
                  <c:v>29.0</c:v>
                </c:pt>
                <c:pt idx="891">
                  <c:v>29.0</c:v>
                </c:pt>
                <c:pt idx="892">
                  <c:v>29.0</c:v>
                </c:pt>
                <c:pt idx="893">
                  <c:v>29.0</c:v>
                </c:pt>
                <c:pt idx="894">
                  <c:v>28.0</c:v>
                </c:pt>
                <c:pt idx="895">
                  <c:v>28.0</c:v>
                </c:pt>
                <c:pt idx="896">
                  <c:v>28.0</c:v>
                </c:pt>
                <c:pt idx="897">
                  <c:v>28.0</c:v>
                </c:pt>
                <c:pt idx="898">
                  <c:v>28.0</c:v>
                </c:pt>
                <c:pt idx="899">
                  <c:v>28.0</c:v>
                </c:pt>
                <c:pt idx="900">
                  <c:v>28.0</c:v>
                </c:pt>
                <c:pt idx="901">
                  <c:v>28.0</c:v>
                </c:pt>
                <c:pt idx="902">
                  <c:v>28.0</c:v>
                </c:pt>
                <c:pt idx="903">
                  <c:v>27.0</c:v>
                </c:pt>
                <c:pt idx="904">
                  <c:v>27.0</c:v>
                </c:pt>
                <c:pt idx="905">
                  <c:v>27.0</c:v>
                </c:pt>
                <c:pt idx="906">
                  <c:v>27.0</c:v>
                </c:pt>
                <c:pt idx="907">
                  <c:v>27.0</c:v>
                </c:pt>
                <c:pt idx="908">
                  <c:v>27.0</c:v>
                </c:pt>
                <c:pt idx="909">
                  <c:v>27.0</c:v>
                </c:pt>
                <c:pt idx="910">
                  <c:v>27.0</c:v>
                </c:pt>
                <c:pt idx="911">
                  <c:v>27.0</c:v>
                </c:pt>
                <c:pt idx="912">
                  <c:v>27.0</c:v>
                </c:pt>
                <c:pt idx="913">
                  <c:v>27.0</c:v>
                </c:pt>
                <c:pt idx="914">
                  <c:v>27.0</c:v>
                </c:pt>
                <c:pt idx="915">
                  <c:v>27.0</c:v>
                </c:pt>
                <c:pt idx="916">
                  <c:v>27.0</c:v>
                </c:pt>
                <c:pt idx="917">
                  <c:v>26.0</c:v>
                </c:pt>
                <c:pt idx="918">
                  <c:v>26.0</c:v>
                </c:pt>
                <c:pt idx="919">
                  <c:v>26.0</c:v>
                </c:pt>
                <c:pt idx="920">
                  <c:v>26.0</c:v>
                </c:pt>
                <c:pt idx="921">
                  <c:v>26.0</c:v>
                </c:pt>
                <c:pt idx="922">
                  <c:v>26.0</c:v>
                </c:pt>
                <c:pt idx="923">
                  <c:v>26.0</c:v>
                </c:pt>
                <c:pt idx="924">
                  <c:v>25.0</c:v>
                </c:pt>
                <c:pt idx="925">
                  <c:v>25.0</c:v>
                </c:pt>
                <c:pt idx="926">
                  <c:v>25.0</c:v>
                </c:pt>
                <c:pt idx="927">
                  <c:v>25.0</c:v>
                </c:pt>
                <c:pt idx="928">
                  <c:v>24.0</c:v>
                </c:pt>
                <c:pt idx="929">
                  <c:v>24.0</c:v>
                </c:pt>
                <c:pt idx="930">
                  <c:v>24.0</c:v>
                </c:pt>
                <c:pt idx="931">
                  <c:v>24.0</c:v>
                </c:pt>
                <c:pt idx="932">
                  <c:v>24.0</c:v>
                </c:pt>
                <c:pt idx="933">
                  <c:v>23.0</c:v>
                </c:pt>
                <c:pt idx="934">
                  <c:v>23.0</c:v>
                </c:pt>
                <c:pt idx="935">
                  <c:v>23.0</c:v>
                </c:pt>
                <c:pt idx="936">
                  <c:v>23.0</c:v>
                </c:pt>
                <c:pt idx="937">
                  <c:v>23.0</c:v>
                </c:pt>
                <c:pt idx="938">
                  <c:v>23.0</c:v>
                </c:pt>
                <c:pt idx="939">
                  <c:v>23.0</c:v>
                </c:pt>
                <c:pt idx="940">
                  <c:v>22.0</c:v>
                </c:pt>
                <c:pt idx="941">
                  <c:v>22.0</c:v>
                </c:pt>
                <c:pt idx="942">
                  <c:v>22.0</c:v>
                </c:pt>
                <c:pt idx="943">
                  <c:v>22.0</c:v>
                </c:pt>
                <c:pt idx="944">
                  <c:v>22.0</c:v>
                </c:pt>
                <c:pt idx="945">
                  <c:v>22.0</c:v>
                </c:pt>
                <c:pt idx="946">
                  <c:v>22.0</c:v>
                </c:pt>
                <c:pt idx="947">
                  <c:v>22.0</c:v>
                </c:pt>
                <c:pt idx="948">
                  <c:v>22.0</c:v>
                </c:pt>
                <c:pt idx="949">
                  <c:v>22.0</c:v>
                </c:pt>
                <c:pt idx="950">
                  <c:v>22.0</c:v>
                </c:pt>
                <c:pt idx="951">
                  <c:v>21.0</c:v>
                </c:pt>
                <c:pt idx="952">
                  <c:v>21.0</c:v>
                </c:pt>
                <c:pt idx="953">
                  <c:v>21.0</c:v>
                </c:pt>
                <c:pt idx="954">
                  <c:v>21.0</c:v>
                </c:pt>
                <c:pt idx="955">
                  <c:v>21.0</c:v>
                </c:pt>
                <c:pt idx="956">
                  <c:v>21.0</c:v>
                </c:pt>
                <c:pt idx="957">
                  <c:v>20.0</c:v>
                </c:pt>
                <c:pt idx="958">
                  <c:v>20.0</c:v>
                </c:pt>
                <c:pt idx="959">
                  <c:v>20.0</c:v>
                </c:pt>
                <c:pt idx="960">
                  <c:v>19.0</c:v>
                </c:pt>
                <c:pt idx="961">
                  <c:v>19.0</c:v>
                </c:pt>
                <c:pt idx="962">
                  <c:v>19.0</c:v>
                </c:pt>
                <c:pt idx="963">
                  <c:v>19.0</c:v>
                </c:pt>
                <c:pt idx="964">
                  <c:v>19.0</c:v>
                </c:pt>
                <c:pt idx="965">
                  <c:v>19.0</c:v>
                </c:pt>
                <c:pt idx="966">
                  <c:v>19.0</c:v>
                </c:pt>
                <c:pt idx="967">
                  <c:v>19.0</c:v>
                </c:pt>
                <c:pt idx="968">
                  <c:v>19.0</c:v>
                </c:pt>
                <c:pt idx="969">
                  <c:v>19.0</c:v>
                </c:pt>
                <c:pt idx="970">
                  <c:v>18.0</c:v>
                </c:pt>
                <c:pt idx="971">
                  <c:v>17.0</c:v>
                </c:pt>
                <c:pt idx="972">
                  <c:v>17.0</c:v>
                </c:pt>
                <c:pt idx="973">
                  <c:v>17.0</c:v>
                </c:pt>
                <c:pt idx="974">
                  <c:v>17.0</c:v>
                </c:pt>
                <c:pt idx="975">
                  <c:v>17.0</c:v>
                </c:pt>
                <c:pt idx="976">
                  <c:v>16.0</c:v>
                </c:pt>
                <c:pt idx="977">
                  <c:v>16.0</c:v>
                </c:pt>
                <c:pt idx="978">
                  <c:v>15.0</c:v>
                </c:pt>
                <c:pt idx="979">
                  <c:v>15.0</c:v>
                </c:pt>
                <c:pt idx="980">
                  <c:v>15.0</c:v>
                </c:pt>
                <c:pt idx="981">
                  <c:v>15.0</c:v>
                </c:pt>
                <c:pt idx="982">
                  <c:v>14.0</c:v>
                </c:pt>
                <c:pt idx="983">
                  <c:v>13.0</c:v>
                </c:pt>
                <c:pt idx="984">
                  <c:v>13.0</c:v>
                </c:pt>
                <c:pt idx="985">
                  <c:v>13.0</c:v>
                </c:pt>
                <c:pt idx="986">
                  <c:v>12.0</c:v>
                </c:pt>
                <c:pt idx="987">
                  <c:v>12.0</c:v>
                </c:pt>
                <c:pt idx="988">
                  <c:v>11.0</c:v>
                </c:pt>
                <c:pt idx="989">
                  <c:v>11.0</c:v>
                </c:pt>
                <c:pt idx="990">
                  <c:v>6.6</c:v>
                </c:pt>
                <c:pt idx="991">
                  <c:v>6.5</c:v>
                </c:pt>
              </c:numCache>
            </c:numRef>
          </c:yVal>
          <c:smooth val="0"/>
        </c:ser>
        <c:dLbls>
          <c:showLegendKey val="0"/>
          <c:showVal val="0"/>
          <c:showCatName val="0"/>
          <c:showSerName val="0"/>
          <c:showPercent val="0"/>
          <c:showBubbleSize val="0"/>
        </c:dLbls>
        <c:axId val="-2039991448"/>
        <c:axId val="-2039985672"/>
      </c:scatterChart>
      <c:valAx>
        <c:axId val="-2039991448"/>
        <c:scaling>
          <c:orientation val="minMax"/>
        </c:scaling>
        <c:delete val="0"/>
        <c:axPos val="b"/>
        <c:title>
          <c:tx>
            <c:rich>
              <a:bodyPr/>
              <a:lstStyle/>
              <a:p>
                <a:pPr>
                  <a:defRPr/>
                </a:pPr>
                <a:r>
                  <a:rPr lang="en-US" dirty="0">
                    <a:latin typeface="Calibri"/>
                  </a:rPr>
                  <a:t>True</a:t>
                </a:r>
                <a:r>
                  <a:rPr lang="en-US" baseline="0" dirty="0">
                    <a:latin typeface="Calibri"/>
                  </a:rPr>
                  <a:t> score</a:t>
                </a:r>
                <a:endParaRPr lang="en-US" dirty="0">
                  <a:latin typeface="Calibri"/>
                </a:endParaRPr>
              </a:p>
            </c:rich>
          </c:tx>
          <c:layout/>
          <c:overlay val="0"/>
        </c:title>
        <c:numFmt formatCode="General" sourceLinked="1"/>
        <c:majorTickMark val="out"/>
        <c:minorTickMark val="none"/>
        <c:tickLblPos val="nextTo"/>
        <c:crossAx val="-2039985672"/>
        <c:crosses val="autoZero"/>
        <c:crossBetween val="midCat"/>
        <c:majorUnit val="10.0"/>
      </c:valAx>
      <c:valAx>
        <c:axId val="-2039985672"/>
        <c:scaling>
          <c:orientation val="minMax"/>
          <c:max val="100.0"/>
        </c:scaling>
        <c:delete val="0"/>
        <c:axPos val="l"/>
        <c:majorGridlines/>
        <c:title>
          <c:tx>
            <c:rich>
              <a:bodyPr rot="-5400000" vert="horz"/>
              <a:lstStyle/>
              <a:p>
                <a:pPr>
                  <a:defRPr/>
                </a:pPr>
                <a:r>
                  <a:rPr lang="en-US" dirty="0">
                    <a:latin typeface="Calibri"/>
                  </a:rPr>
                  <a:t>Observed score</a:t>
                </a:r>
              </a:p>
            </c:rich>
          </c:tx>
          <c:layout/>
          <c:overlay val="0"/>
        </c:title>
        <c:numFmt formatCode="General" sourceLinked="1"/>
        <c:majorTickMark val="out"/>
        <c:minorTickMark val="none"/>
        <c:tickLblPos val="nextTo"/>
        <c:crossAx val="-2039991448"/>
        <c:crosses val="autoZero"/>
        <c:crossBetween val="midCat"/>
        <c:majorUnit val="10.0"/>
      </c:valAx>
    </c:plotArea>
    <c:plotVisOnly val="1"/>
    <c:dispBlanksAs val="gap"/>
    <c:showDLblsOverMax val="0"/>
  </c:chart>
  <c:txPr>
    <a:bodyPr/>
    <a:lstStyle/>
    <a:p>
      <a:pPr>
        <a:defRPr sz="1800"/>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0"/>
          <c:order val="0"/>
          <c:tx>
            <c:strRef>
              <c:f>'R=0.85'!$B$1</c:f>
              <c:strCache>
                <c:ptCount val="1"/>
                <c:pt idx="0">
                  <c:v>Observed score</c:v>
                </c:pt>
              </c:strCache>
            </c:strRef>
          </c:tx>
          <c:spPr>
            <a:ln w="28575">
              <a:noFill/>
            </a:ln>
          </c:spPr>
          <c:xVal>
            <c:numRef>
              <c:f>'R=0.85'!$A$2:$A$994</c:f>
              <c:numCache>
                <c:formatCode>General</c:formatCode>
                <c:ptCount val="993"/>
                <c:pt idx="0">
                  <c:v>13.0</c:v>
                </c:pt>
                <c:pt idx="1">
                  <c:v>1.0</c:v>
                </c:pt>
                <c:pt idx="2">
                  <c:v>11.0</c:v>
                </c:pt>
                <c:pt idx="3">
                  <c:v>22.0</c:v>
                </c:pt>
                <c:pt idx="4">
                  <c:v>2.4</c:v>
                </c:pt>
                <c:pt idx="5">
                  <c:v>11.0</c:v>
                </c:pt>
                <c:pt idx="6">
                  <c:v>20.0</c:v>
                </c:pt>
                <c:pt idx="7">
                  <c:v>11.0</c:v>
                </c:pt>
                <c:pt idx="8">
                  <c:v>15.0</c:v>
                </c:pt>
                <c:pt idx="9">
                  <c:v>18.0</c:v>
                </c:pt>
                <c:pt idx="10">
                  <c:v>23.0</c:v>
                </c:pt>
                <c:pt idx="11">
                  <c:v>13.0</c:v>
                </c:pt>
                <c:pt idx="12">
                  <c:v>16.0</c:v>
                </c:pt>
                <c:pt idx="13">
                  <c:v>16.0</c:v>
                </c:pt>
                <c:pt idx="14">
                  <c:v>18.0</c:v>
                </c:pt>
                <c:pt idx="15">
                  <c:v>1.3</c:v>
                </c:pt>
                <c:pt idx="16">
                  <c:v>28.0</c:v>
                </c:pt>
                <c:pt idx="17">
                  <c:v>14.0</c:v>
                </c:pt>
                <c:pt idx="18">
                  <c:v>12.0</c:v>
                </c:pt>
                <c:pt idx="19">
                  <c:v>25.0</c:v>
                </c:pt>
                <c:pt idx="20">
                  <c:v>38.0</c:v>
                </c:pt>
                <c:pt idx="21">
                  <c:v>29.0</c:v>
                </c:pt>
                <c:pt idx="22">
                  <c:v>30.0</c:v>
                </c:pt>
                <c:pt idx="23">
                  <c:v>14.0</c:v>
                </c:pt>
                <c:pt idx="24">
                  <c:v>28.0</c:v>
                </c:pt>
                <c:pt idx="25">
                  <c:v>20.0</c:v>
                </c:pt>
                <c:pt idx="26">
                  <c:v>27.0</c:v>
                </c:pt>
                <c:pt idx="27">
                  <c:v>19.0</c:v>
                </c:pt>
                <c:pt idx="28">
                  <c:v>20.0</c:v>
                </c:pt>
                <c:pt idx="29">
                  <c:v>29.0</c:v>
                </c:pt>
                <c:pt idx="30">
                  <c:v>26.0</c:v>
                </c:pt>
                <c:pt idx="31">
                  <c:v>29.0</c:v>
                </c:pt>
                <c:pt idx="32">
                  <c:v>27.0</c:v>
                </c:pt>
                <c:pt idx="33">
                  <c:v>22.0</c:v>
                </c:pt>
                <c:pt idx="34">
                  <c:v>15.0</c:v>
                </c:pt>
                <c:pt idx="35">
                  <c:v>32.0</c:v>
                </c:pt>
                <c:pt idx="36">
                  <c:v>31.0</c:v>
                </c:pt>
                <c:pt idx="37">
                  <c:v>25.0</c:v>
                </c:pt>
                <c:pt idx="38">
                  <c:v>28.0</c:v>
                </c:pt>
                <c:pt idx="39">
                  <c:v>39.0</c:v>
                </c:pt>
                <c:pt idx="40">
                  <c:v>35.0</c:v>
                </c:pt>
                <c:pt idx="41">
                  <c:v>24.0</c:v>
                </c:pt>
                <c:pt idx="42">
                  <c:v>26.0</c:v>
                </c:pt>
                <c:pt idx="43">
                  <c:v>15.0</c:v>
                </c:pt>
                <c:pt idx="44">
                  <c:v>35.0</c:v>
                </c:pt>
                <c:pt idx="45">
                  <c:v>29.0</c:v>
                </c:pt>
                <c:pt idx="46">
                  <c:v>29.0</c:v>
                </c:pt>
                <c:pt idx="47">
                  <c:v>31.0</c:v>
                </c:pt>
                <c:pt idx="48">
                  <c:v>30.0</c:v>
                </c:pt>
                <c:pt idx="49">
                  <c:v>16.0</c:v>
                </c:pt>
                <c:pt idx="50">
                  <c:v>22.0</c:v>
                </c:pt>
                <c:pt idx="51">
                  <c:v>22.0</c:v>
                </c:pt>
                <c:pt idx="52">
                  <c:v>28.0</c:v>
                </c:pt>
                <c:pt idx="53">
                  <c:v>32.0</c:v>
                </c:pt>
                <c:pt idx="54">
                  <c:v>20.0</c:v>
                </c:pt>
                <c:pt idx="55">
                  <c:v>26.0</c:v>
                </c:pt>
                <c:pt idx="56">
                  <c:v>32.0</c:v>
                </c:pt>
                <c:pt idx="57">
                  <c:v>30.0</c:v>
                </c:pt>
                <c:pt idx="58">
                  <c:v>26.0</c:v>
                </c:pt>
                <c:pt idx="59">
                  <c:v>22.0</c:v>
                </c:pt>
                <c:pt idx="60">
                  <c:v>35.0</c:v>
                </c:pt>
                <c:pt idx="61">
                  <c:v>30.0</c:v>
                </c:pt>
                <c:pt idx="62">
                  <c:v>24.0</c:v>
                </c:pt>
                <c:pt idx="63">
                  <c:v>35.0</c:v>
                </c:pt>
                <c:pt idx="64">
                  <c:v>14.0</c:v>
                </c:pt>
                <c:pt idx="65">
                  <c:v>41.0</c:v>
                </c:pt>
                <c:pt idx="66">
                  <c:v>38.0</c:v>
                </c:pt>
                <c:pt idx="67">
                  <c:v>31.0</c:v>
                </c:pt>
                <c:pt idx="68">
                  <c:v>35.0</c:v>
                </c:pt>
                <c:pt idx="69">
                  <c:v>16.0</c:v>
                </c:pt>
                <c:pt idx="70">
                  <c:v>16.0</c:v>
                </c:pt>
                <c:pt idx="71">
                  <c:v>33.0</c:v>
                </c:pt>
                <c:pt idx="72">
                  <c:v>30.0</c:v>
                </c:pt>
                <c:pt idx="73">
                  <c:v>25.0</c:v>
                </c:pt>
                <c:pt idx="74">
                  <c:v>22.0</c:v>
                </c:pt>
                <c:pt idx="75">
                  <c:v>36.0</c:v>
                </c:pt>
                <c:pt idx="76">
                  <c:v>32.0</c:v>
                </c:pt>
                <c:pt idx="77">
                  <c:v>19.0</c:v>
                </c:pt>
                <c:pt idx="78">
                  <c:v>29.0</c:v>
                </c:pt>
                <c:pt idx="79">
                  <c:v>34.0</c:v>
                </c:pt>
                <c:pt idx="80">
                  <c:v>36.0</c:v>
                </c:pt>
                <c:pt idx="81">
                  <c:v>15.0</c:v>
                </c:pt>
                <c:pt idx="82">
                  <c:v>33.0</c:v>
                </c:pt>
                <c:pt idx="83">
                  <c:v>32.0</c:v>
                </c:pt>
                <c:pt idx="84">
                  <c:v>32.0</c:v>
                </c:pt>
                <c:pt idx="85">
                  <c:v>32.0</c:v>
                </c:pt>
                <c:pt idx="86">
                  <c:v>23.0</c:v>
                </c:pt>
                <c:pt idx="87">
                  <c:v>33.0</c:v>
                </c:pt>
                <c:pt idx="88">
                  <c:v>22.0</c:v>
                </c:pt>
                <c:pt idx="89">
                  <c:v>34.0</c:v>
                </c:pt>
                <c:pt idx="90">
                  <c:v>32.0</c:v>
                </c:pt>
                <c:pt idx="91">
                  <c:v>38.0</c:v>
                </c:pt>
                <c:pt idx="92">
                  <c:v>32.0</c:v>
                </c:pt>
                <c:pt idx="93">
                  <c:v>32.0</c:v>
                </c:pt>
                <c:pt idx="94">
                  <c:v>28.0</c:v>
                </c:pt>
                <c:pt idx="95">
                  <c:v>31.0</c:v>
                </c:pt>
                <c:pt idx="96">
                  <c:v>26.0</c:v>
                </c:pt>
                <c:pt idx="97">
                  <c:v>34.0</c:v>
                </c:pt>
                <c:pt idx="98">
                  <c:v>20.0</c:v>
                </c:pt>
                <c:pt idx="99">
                  <c:v>36.0</c:v>
                </c:pt>
                <c:pt idx="100">
                  <c:v>31.0</c:v>
                </c:pt>
                <c:pt idx="101">
                  <c:v>26.0</c:v>
                </c:pt>
                <c:pt idx="102">
                  <c:v>43.0</c:v>
                </c:pt>
                <c:pt idx="103">
                  <c:v>26.0</c:v>
                </c:pt>
                <c:pt idx="104">
                  <c:v>25.0</c:v>
                </c:pt>
                <c:pt idx="105">
                  <c:v>32.0</c:v>
                </c:pt>
                <c:pt idx="106">
                  <c:v>30.0</c:v>
                </c:pt>
                <c:pt idx="107">
                  <c:v>36.0</c:v>
                </c:pt>
                <c:pt idx="108">
                  <c:v>38.0</c:v>
                </c:pt>
                <c:pt idx="109">
                  <c:v>29.0</c:v>
                </c:pt>
                <c:pt idx="110">
                  <c:v>41.0</c:v>
                </c:pt>
                <c:pt idx="111">
                  <c:v>46.0</c:v>
                </c:pt>
                <c:pt idx="112">
                  <c:v>35.0</c:v>
                </c:pt>
                <c:pt idx="113">
                  <c:v>34.0</c:v>
                </c:pt>
                <c:pt idx="114">
                  <c:v>27.0</c:v>
                </c:pt>
                <c:pt idx="115">
                  <c:v>19.0</c:v>
                </c:pt>
                <c:pt idx="116">
                  <c:v>32.0</c:v>
                </c:pt>
                <c:pt idx="117">
                  <c:v>35.0</c:v>
                </c:pt>
                <c:pt idx="118">
                  <c:v>32.0</c:v>
                </c:pt>
                <c:pt idx="119">
                  <c:v>38.0</c:v>
                </c:pt>
                <c:pt idx="120">
                  <c:v>35.0</c:v>
                </c:pt>
                <c:pt idx="121">
                  <c:v>26.0</c:v>
                </c:pt>
                <c:pt idx="122">
                  <c:v>45.0</c:v>
                </c:pt>
                <c:pt idx="123">
                  <c:v>39.0</c:v>
                </c:pt>
                <c:pt idx="124">
                  <c:v>41.0</c:v>
                </c:pt>
                <c:pt idx="125">
                  <c:v>42.0</c:v>
                </c:pt>
                <c:pt idx="126">
                  <c:v>38.0</c:v>
                </c:pt>
                <c:pt idx="127">
                  <c:v>33.0</c:v>
                </c:pt>
                <c:pt idx="128">
                  <c:v>29.0</c:v>
                </c:pt>
                <c:pt idx="129">
                  <c:v>29.0</c:v>
                </c:pt>
                <c:pt idx="130">
                  <c:v>34.0</c:v>
                </c:pt>
                <c:pt idx="131">
                  <c:v>26.0</c:v>
                </c:pt>
                <c:pt idx="132">
                  <c:v>38.0</c:v>
                </c:pt>
                <c:pt idx="133">
                  <c:v>30.0</c:v>
                </c:pt>
                <c:pt idx="134">
                  <c:v>45.0</c:v>
                </c:pt>
                <c:pt idx="135">
                  <c:v>35.0</c:v>
                </c:pt>
                <c:pt idx="136">
                  <c:v>36.0</c:v>
                </c:pt>
                <c:pt idx="137">
                  <c:v>45.0</c:v>
                </c:pt>
                <c:pt idx="138">
                  <c:v>34.0</c:v>
                </c:pt>
                <c:pt idx="139">
                  <c:v>31.0</c:v>
                </c:pt>
                <c:pt idx="140">
                  <c:v>26.0</c:v>
                </c:pt>
                <c:pt idx="141">
                  <c:v>39.0</c:v>
                </c:pt>
                <c:pt idx="142">
                  <c:v>32.0</c:v>
                </c:pt>
                <c:pt idx="143">
                  <c:v>42.0</c:v>
                </c:pt>
                <c:pt idx="144">
                  <c:v>36.0</c:v>
                </c:pt>
                <c:pt idx="145">
                  <c:v>28.0</c:v>
                </c:pt>
                <c:pt idx="146">
                  <c:v>33.0</c:v>
                </c:pt>
                <c:pt idx="147">
                  <c:v>36.0</c:v>
                </c:pt>
                <c:pt idx="148">
                  <c:v>40.0</c:v>
                </c:pt>
                <c:pt idx="149">
                  <c:v>44.0</c:v>
                </c:pt>
                <c:pt idx="150">
                  <c:v>31.0</c:v>
                </c:pt>
                <c:pt idx="151">
                  <c:v>47.0</c:v>
                </c:pt>
                <c:pt idx="152">
                  <c:v>34.0</c:v>
                </c:pt>
                <c:pt idx="153">
                  <c:v>50.0</c:v>
                </c:pt>
                <c:pt idx="154">
                  <c:v>34.0</c:v>
                </c:pt>
                <c:pt idx="155">
                  <c:v>31.0</c:v>
                </c:pt>
                <c:pt idx="156">
                  <c:v>30.0</c:v>
                </c:pt>
                <c:pt idx="157">
                  <c:v>39.0</c:v>
                </c:pt>
                <c:pt idx="158">
                  <c:v>31.0</c:v>
                </c:pt>
                <c:pt idx="159">
                  <c:v>45.0</c:v>
                </c:pt>
                <c:pt idx="160">
                  <c:v>21.0</c:v>
                </c:pt>
                <c:pt idx="161">
                  <c:v>47.0</c:v>
                </c:pt>
                <c:pt idx="162">
                  <c:v>36.0</c:v>
                </c:pt>
                <c:pt idx="163">
                  <c:v>37.0</c:v>
                </c:pt>
                <c:pt idx="164">
                  <c:v>41.0</c:v>
                </c:pt>
                <c:pt idx="165">
                  <c:v>41.0</c:v>
                </c:pt>
                <c:pt idx="166">
                  <c:v>39.0</c:v>
                </c:pt>
                <c:pt idx="167">
                  <c:v>33.0</c:v>
                </c:pt>
                <c:pt idx="168">
                  <c:v>39.0</c:v>
                </c:pt>
                <c:pt idx="169">
                  <c:v>46.0</c:v>
                </c:pt>
                <c:pt idx="170">
                  <c:v>27.0</c:v>
                </c:pt>
                <c:pt idx="171">
                  <c:v>45.0</c:v>
                </c:pt>
                <c:pt idx="172">
                  <c:v>39.0</c:v>
                </c:pt>
                <c:pt idx="173">
                  <c:v>42.0</c:v>
                </c:pt>
                <c:pt idx="174">
                  <c:v>40.0</c:v>
                </c:pt>
                <c:pt idx="175">
                  <c:v>28.0</c:v>
                </c:pt>
                <c:pt idx="176">
                  <c:v>39.0</c:v>
                </c:pt>
                <c:pt idx="177">
                  <c:v>48.0</c:v>
                </c:pt>
                <c:pt idx="178">
                  <c:v>35.0</c:v>
                </c:pt>
                <c:pt idx="179">
                  <c:v>41.0</c:v>
                </c:pt>
                <c:pt idx="180">
                  <c:v>40.0</c:v>
                </c:pt>
                <c:pt idx="181">
                  <c:v>30.0</c:v>
                </c:pt>
                <c:pt idx="182">
                  <c:v>42.0</c:v>
                </c:pt>
                <c:pt idx="183">
                  <c:v>37.0</c:v>
                </c:pt>
                <c:pt idx="184">
                  <c:v>49.0</c:v>
                </c:pt>
                <c:pt idx="185">
                  <c:v>38.0</c:v>
                </c:pt>
                <c:pt idx="186">
                  <c:v>41.0</c:v>
                </c:pt>
                <c:pt idx="187">
                  <c:v>41.0</c:v>
                </c:pt>
                <c:pt idx="188">
                  <c:v>44.0</c:v>
                </c:pt>
                <c:pt idx="189">
                  <c:v>38.0</c:v>
                </c:pt>
                <c:pt idx="190">
                  <c:v>38.0</c:v>
                </c:pt>
                <c:pt idx="191">
                  <c:v>32.0</c:v>
                </c:pt>
                <c:pt idx="192">
                  <c:v>38.0</c:v>
                </c:pt>
                <c:pt idx="193">
                  <c:v>35.0</c:v>
                </c:pt>
                <c:pt idx="194">
                  <c:v>45.0</c:v>
                </c:pt>
                <c:pt idx="195">
                  <c:v>40.0</c:v>
                </c:pt>
                <c:pt idx="196">
                  <c:v>42.0</c:v>
                </c:pt>
                <c:pt idx="197">
                  <c:v>43.0</c:v>
                </c:pt>
                <c:pt idx="198">
                  <c:v>39.0</c:v>
                </c:pt>
                <c:pt idx="199">
                  <c:v>37.0</c:v>
                </c:pt>
                <c:pt idx="200">
                  <c:v>38.0</c:v>
                </c:pt>
                <c:pt idx="201">
                  <c:v>34.0</c:v>
                </c:pt>
                <c:pt idx="202">
                  <c:v>35.0</c:v>
                </c:pt>
                <c:pt idx="203">
                  <c:v>32.0</c:v>
                </c:pt>
                <c:pt idx="204">
                  <c:v>24.0</c:v>
                </c:pt>
                <c:pt idx="205">
                  <c:v>38.0</c:v>
                </c:pt>
                <c:pt idx="206">
                  <c:v>29.0</c:v>
                </c:pt>
                <c:pt idx="207">
                  <c:v>33.0</c:v>
                </c:pt>
                <c:pt idx="208">
                  <c:v>35.0</c:v>
                </c:pt>
                <c:pt idx="209">
                  <c:v>43.0</c:v>
                </c:pt>
                <c:pt idx="210">
                  <c:v>34.0</c:v>
                </c:pt>
                <c:pt idx="211">
                  <c:v>47.0</c:v>
                </c:pt>
                <c:pt idx="212">
                  <c:v>39.0</c:v>
                </c:pt>
                <c:pt idx="213">
                  <c:v>38.0</c:v>
                </c:pt>
                <c:pt idx="214">
                  <c:v>51.0</c:v>
                </c:pt>
                <c:pt idx="215">
                  <c:v>36.0</c:v>
                </c:pt>
                <c:pt idx="216">
                  <c:v>41.0</c:v>
                </c:pt>
                <c:pt idx="217">
                  <c:v>34.0</c:v>
                </c:pt>
                <c:pt idx="218">
                  <c:v>33.0</c:v>
                </c:pt>
                <c:pt idx="219">
                  <c:v>44.0</c:v>
                </c:pt>
                <c:pt idx="220">
                  <c:v>31.0</c:v>
                </c:pt>
                <c:pt idx="221">
                  <c:v>44.0</c:v>
                </c:pt>
                <c:pt idx="222">
                  <c:v>32.0</c:v>
                </c:pt>
                <c:pt idx="223">
                  <c:v>36.0</c:v>
                </c:pt>
                <c:pt idx="224">
                  <c:v>32.0</c:v>
                </c:pt>
                <c:pt idx="225">
                  <c:v>31.0</c:v>
                </c:pt>
                <c:pt idx="226">
                  <c:v>38.0</c:v>
                </c:pt>
                <c:pt idx="227">
                  <c:v>41.0</c:v>
                </c:pt>
                <c:pt idx="228">
                  <c:v>31.0</c:v>
                </c:pt>
                <c:pt idx="229">
                  <c:v>39.0</c:v>
                </c:pt>
                <c:pt idx="230">
                  <c:v>44.0</c:v>
                </c:pt>
                <c:pt idx="231">
                  <c:v>44.0</c:v>
                </c:pt>
                <c:pt idx="232">
                  <c:v>41.0</c:v>
                </c:pt>
                <c:pt idx="233">
                  <c:v>42.0</c:v>
                </c:pt>
                <c:pt idx="234">
                  <c:v>44.0</c:v>
                </c:pt>
                <c:pt idx="235">
                  <c:v>39.0</c:v>
                </c:pt>
                <c:pt idx="236">
                  <c:v>36.0</c:v>
                </c:pt>
                <c:pt idx="237">
                  <c:v>40.0</c:v>
                </c:pt>
                <c:pt idx="238">
                  <c:v>38.0</c:v>
                </c:pt>
                <c:pt idx="239">
                  <c:v>47.0</c:v>
                </c:pt>
                <c:pt idx="240">
                  <c:v>43.0</c:v>
                </c:pt>
                <c:pt idx="241">
                  <c:v>28.0</c:v>
                </c:pt>
                <c:pt idx="242">
                  <c:v>39.0</c:v>
                </c:pt>
                <c:pt idx="243">
                  <c:v>46.0</c:v>
                </c:pt>
                <c:pt idx="244">
                  <c:v>35.0</c:v>
                </c:pt>
                <c:pt idx="245">
                  <c:v>41.0</c:v>
                </c:pt>
                <c:pt idx="246">
                  <c:v>57.0</c:v>
                </c:pt>
                <c:pt idx="247">
                  <c:v>40.0</c:v>
                </c:pt>
                <c:pt idx="248">
                  <c:v>40.0</c:v>
                </c:pt>
                <c:pt idx="249">
                  <c:v>33.0</c:v>
                </c:pt>
                <c:pt idx="250">
                  <c:v>33.0</c:v>
                </c:pt>
                <c:pt idx="251">
                  <c:v>34.0</c:v>
                </c:pt>
                <c:pt idx="252">
                  <c:v>45.0</c:v>
                </c:pt>
                <c:pt idx="253">
                  <c:v>44.0</c:v>
                </c:pt>
                <c:pt idx="254">
                  <c:v>37.0</c:v>
                </c:pt>
                <c:pt idx="255">
                  <c:v>48.0</c:v>
                </c:pt>
                <c:pt idx="256">
                  <c:v>41.0</c:v>
                </c:pt>
                <c:pt idx="257">
                  <c:v>39.0</c:v>
                </c:pt>
                <c:pt idx="258">
                  <c:v>40.0</c:v>
                </c:pt>
                <c:pt idx="259">
                  <c:v>40.0</c:v>
                </c:pt>
                <c:pt idx="260">
                  <c:v>49.0</c:v>
                </c:pt>
                <c:pt idx="261">
                  <c:v>36.0</c:v>
                </c:pt>
                <c:pt idx="262">
                  <c:v>35.0</c:v>
                </c:pt>
                <c:pt idx="263">
                  <c:v>38.0</c:v>
                </c:pt>
                <c:pt idx="264">
                  <c:v>23.0</c:v>
                </c:pt>
                <c:pt idx="265">
                  <c:v>51.0</c:v>
                </c:pt>
                <c:pt idx="266">
                  <c:v>43.0</c:v>
                </c:pt>
                <c:pt idx="267">
                  <c:v>38.0</c:v>
                </c:pt>
                <c:pt idx="268">
                  <c:v>51.0</c:v>
                </c:pt>
                <c:pt idx="269">
                  <c:v>39.0</c:v>
                </c:pt>
                <c:pt idx="270">
                  <c:v>41.0</c:v>
                </c:pt>
                <c:pt idx="271">
                  <c:v>38.0</c:v>
                </c:pt>
                <c:pt idx="272">
                  <c:v>47.0</c:v>
                </c:pt>
                <c:pt idx="273">
                  <c:v>38.0</c:v>
                </c:pt>
                <c:pt idx="274">
                  <c:v>46.0</c:v>
                </c:pt>
                <c:pt idx="275">
                  <c:v>51.0</c:v>
                </c:pt>
                <c:pt idx="276">
                  <c:v>51.0</c:v>
                </c:pt>
                <c:pt idx="277">
                  <c:v>35.0</c:v>
                </c:pt>
                <c:pt idx="278">
                  <c:v>50.0</c:v>
                </c:pt>
                <c:pt idx="279">
                  <c:v>42.0</c:v>
                </c:pt>
                <c:pt idx="280">
                  <c:v>35.0</c:v>
                </c:pt>
                <c:pt idx="281">
                  <c:v>54.0</c:v>
                </c:pt>
                <c:pt idx="282">
                  <c:v>53.0</c:v>
                </c:pt>
                <c:pt idx="283">
                  <c:v>50.0</c:v>
                </c:pt>
                <c:pt idx="284">
                  <c:v>35.0</c:v>
                </c:pt>
                <c:pt idx="285">
                  <c:v>39.0</c:v>
                </c:pt>
                <c:pt idx="286">
                  <c:v>40.0</c:v>
                </c:pt>
                <c:pt idx="287">
                  <c:v>38.0</c:v>
                </c:pt>
                <c:pt idx="288">
                  <c:v>49.0</c:v>
                </c:pt>
                <c:pt idx="289">
                  <c:v>40.0</c:v>
                </c:pt>
                <c:pt idx="290">
                  <c:v>47.0</c:v>
                </c:pt>
                <c:pt idx="291">
                  <c:v>41.0</c:v>
                </c:pt>
                <c:pt idx="292">
                  <c:v>43.0</c:v>
                </c:pt>
                <c:pt idx="293">
                  <c:v>32.0</c:v>
                </c:pt>
                <c:pt idx="294">
                  <c:v>42.0</c:v>
                </c:pt>
                <c:pt idx="295">
                  <c:v>49.0</c:v>
                </c:pt>
                <c:pt idx="296">
                  <c:v>41.0</c:v>
                </c:pt>
                <c:pt idx="297">
                  <c:v>43.0</c:v>
                </c:pt>
                <c:pt idx="298">
                  <c:v>38.0</c:v>
                </c:pt>
                <c:pt idx="299">
                  <c:v>43.0</c:v>
                </c:pt>
                <c:pt idx="300">
                  <c:v>34.0</c:v>
                </c:pt>
                <c:pt idx="301">
                  <c:v>44.0</c:v>
                </c:pt>
                <c:pt idx="302">
                  <c:v>45.0</c:v>
                </c:pt>
                <c:pt idx="303">
                  <c:v>44.0</c:v>
                </c:pt>
                <c:pt idx="304">
                  <c:v>42.0</c:v>
                </c:pt>
                <c:pt idx="305">
                  <c:v>40.0</c:v>
                </c:pt>
                <c:pt idx="306">
                  <c:v>43.0</c:v>
                </c:pt>
                <c:pt idx="307">
                  <c:v>41.0</c:v>
                </c:pt>
                <c:pt idx="308">
                  <c:v>47.0</c:v>
                </c:pt>
                <c:pt idx="309">
                  <c:v>40.0</c:v>
                </c:pt>
                <c:pt idx="310">
                  <c:v>46.0</c:v>
                </c:pt>
                <c:pt idx="311">
                  <c:v>45.0</c:v>
                </c:pt>
                <c:pt idx="312">
                  <c:v>46.0</c:v>
                </c:pt>
                <c:pt idx="313">
                  <c:v>47.0</c:v>
                </c:pt>
                <c:pt idx="314">
                  <c:v>42.0</c:v>
                </c:pt>
                <c:pt idx="315">
                  <c:v>34.0</c:v>
                </c:pt>
                <c:pt idx="316">
                  <c:v>56.0</c:v>
                </c:pt>
                <c:pt idx="317">
                  <c:v>46.0</c:v>
                </c:pt>
                <c:pt idx="318">
                  <c:v>38.0</c:v>
                </c:pt>
                <c:pt idx="319">
                  <c:v>46.0</c:v>
                </c:pt>
                <c:pt idx="320">
                  <c:v>35.0</c:v>
                </c:pt>
                <c:pt idx="321">
                  <c:v>39.0</c:v>
                </c:pt>
                <c:pt idx="322">
                  <c:v>43.0</c:v>
                </c:pt>
                <c:pt idx="323">
                  <c:v>35.0</c:v>
                </c:pt>
                <c:pt idx="324">
                  <c:v>38.0</c:v>
                </c:pt>
                <c:pt idx="325">
                  <c:v>45.0</c:v>
                </c:pt>
                <c:pt idx="326">
                  <c:v>37.0</c:v>
                </c:pt>
                <c:pt idx="327">
                  <c:v>41.0</c:v>
                </c:pt>
                <c:pt idx="328">
                  <c:v>32.0</c:v>
                </c:pt>
                <c:pt idx="329">
                  <c:v>48.0</c:v>
                </c:pt>
                <c:pt idx="330">
                  <c:v>38.0</c:v>
                </c:pt>
                <c:pt idx="331">
                  <c:v>42.0</c:v>
                </c:pt>
                <c:pt idx="332">
                  <c:v>40.0</c:v>
                </c:pt>
                <c:pt idx="333">
                  <c:v>43.0</c:v>
                </c:pt>
                <c:pt idx="334">
                  <c:v>44.0</c:v>
                </c:pt>
                <c:pt idx="335">
                  <c:v>44.0</c:v>
                </c:pt>
                <c:pt idx="336">
                  <c:v>61.0</c:v>
                </c:pt>
                <c:pt idx="337">
                  <c:v>43.0</c:v>
                </c:pt>
                <c:pt idx="338">
                  <c:v>40.0</c:v>
                </c:pt>
                <c:pt idx="339">
                  <c:v>42.0</c:v>
                </c:pt>
                <c:pt idx="340">
                  <c:v>40.0</c:v>
                </c:pt>
                <c:pt idx="341">
                  <c:v>37.0</c:v>
                </c:pt>
                <c:pt idx="342">
                  <c:v>41.0</c:v>
                </c:pt>
                <c:pt idx="343">
                  <c:v>32.0</c:v>
                </c:pt>
                <c:pt idx="344">
                  <c:v>36.0</c:v>
                </c:pt>
                <c:pt idx="345">
                  <c:v>46.0</c:v>
                </c:pt>
                <c:pt idx="346">
                  <c:v>41.0</c:v>
                </c:pt>
                <c:pt idx="347">
                  <c:v>48.0</c:v>
                </c:pt>
                <c:pt idx="348">
                  <c:v>48.0</c:v>
                </c:pt>
                <c:pt idx="349">
                  <c:v>34.0</c:v>
                </c:pt>
                <c:pt idx="350">
                  <c:v>27.0</c:v>
                </c:pt>
                <c:pt idx="351">
                  <c:v>43.0</c:v>
                </c:pt>
                <c:pt idx="352">
                  <c:v>41.0</c:v>
                </c:pt>
                <c:pt idx="353">
                  <c:v>39.0</c:v>
                </c:pt>
                <c:pt idx="354">
                  <c:v>36.0</c:v>
                </c:pt>
                <c:pt idx="355">
                  <c:v>42.0</c:v>
                </c:pt>
                <c:pt idx="356">
                  <c:v>42.0</c:v>
                </c:pt>
                <c:pt idx="357">
                  <c:v>41.0</c:v>
                </c:pt>
                <c:pt idx="358">
                  <c:v>46.0</c:v>
                </c:pt>
                <c:pt idx="359">
                  <c:v>41.0</c:v>
                </c:pt>
                <c:pt idx="360">
                  <c:v>43.0</c:v>
                </c:pt>
                <c:pt idx="361">
                  <c:v>52.0</c:v>
                </c:pt>
                <c:pt idx="362">
                  <c:v>37.0</c:v>
                </c:pt>
                <c:pt idx="363">
                  <c:v>46.0</c:v>
                </c:pt>
                <c:pt idx="364">
                  <c:v>52.0</c:v>
                </c:pt>
                <c:pt idx="365">
                  <c:v>44.0</c:v>
                </c:pt>
                <c:pt idx="366">
                  <c:v>48.0</c:v>
                </c:pt>
                <c:pt idx="367">
                  <c:v>44.0</c:v>
                </c:pt>
                <c:pt idx="368">
                  <c:v>44.0</c:v>
                </c:pt>
                <c:pt idx="369">
                  <c:v>46.0</c:v>
                </c:pt>
                <c:pt idx="370">
                  <c:v>50.0</c:v>
                </c:pt>
                <c:pt idx="371">
                  <c:v>47.0</c:v>
                </c:pt>
                <c:pt idx="372">
                  <c:v>45.0</c:v>
                </c:pt>
                <c:pt idx="373">
                  <c:v>37.0</c:v>
                </c:pt>
                <c:pt idx="374">
                  <c:v>40.0</c:v>
                </c:pt>
                <c:pt idx="375">
                  <c:v>53.0</c:v>
                </c:pt>
                <c:pt idx="376">
                  <c:v>54.0</c:v>
                </c:pt>
                <c:pt idx="377">
                  <c:v>48.0</c:v>
                </c:pt>
                <c:pt idx="378">
                  <c:v>40.0</c:v>
                </c:pt>
                <c:pt idx="379">
                  <c:v>52.0</c:v>
                </c:pt>
                <c:pt idx="380">
                  <c:v>45.0</c:v>
                </c:pt>
                <c:pt idx="381">
                  <c:v>41.0</c:v>
                </c:pt>
                <c:pt idx="382">
                  <c:v>43.0</c:v>
                </c:pt>
                <c:pt idx="383">
                  <c:v>49.0</c:v>
                </c:pt>
                <c:pt idx="384">
                  <c:v>54.0</c:v>
                </c:pt>
                <c:pt idx="385">
                  <c:v>49.0</c:v>
                </c:pt>
                <c:pt idx="386">
                  <c:v>46.0</c:v>
                </c:pt>
                <c:pt idx="387">
                  <c:v>44.0</c:v>
                </c:pt>
                <c:pt idx="388">
                  <c:v>38.0</c:v>
                </c:pt>
                <c:pt idx="389">
                  <c:v>45.0</c:v>
                </c:pt>
                <c:pt idx="390">
                  <c:v>38.0</c:v>
                </c:pt>
                <c:pt idx="391">
                  <c:v>43.0</c:v>
                </c:pt>
                <c:pt idx="392">
                  <c:v>45.0</c:v>
                </c:pt>
                <c:pt idx="393">
                  <c:v>57.0</c:v>
                </c:pt>
                <c:pt idx="394">
                  <c:v>48.0</c:v>
                </c:pt>
                <c:pt idx="395">
                  <c:v>52.0</c:v>
                </c:pt>
                <c:pt idx="396">
                  <c:v>60.0</c:v>
                </c:pt>
                <c:pt idx="397">
                  <c:v>50.0</c:v>
                </c:pt>
                <c:pt idx="398">
                  <c:v>56.0</c:v>
                </c:pt>
                <c:pt idx="399">
                  <c:v>50.0</c:v>
                </c:pt>
                <c:pt idx="400">
                  <c:v>45.0</c:v>
                </c:pt>
                <c:pt idx="401">
                  <c:v>46.0</c:v>
                </c:pt>
                <c:pt idx="402">
                  <c:v>39.0</c:v>
                </c:pt>
                <c:pt idx="403">
                  <c:v>38.0</c:v>
                </c:pt>
                <c:pt idx="404">
                  <c:v>36.0</c:v>
                </c:pt>
                <c:pt idx="405">
                  <c:v>43.0</c:v>
                </c:pt>
                <c:pt idx="406">
                  <c:v>38.0</c:v>
                </c:pt>
                <c:pt idx="407">
                  <c:v>45.0</c:v>
                </c:pt>
                <c:pt idx="408">
                  <c:v>37.0</c:v>
                </c:pt>
                <c:pt idx="409">
                  <c:v>48.0</c:v>
                </c:pt>
                <c:pt idx="410">
                  <c:v>46.0</c:v>
                </c:pt>
                <c:pt idx="411">
                  <c:v>48.0</c:v>
                </c:pt>
                <c:pt idx="412">
                  <c:v>44.0</c:v>
                </c:pt>
                <c:pt idx="413">
                  <c:v>42.0</c:v>
                </c:pt>
                <c:pt idx="414">
                  <c:v>49.0</c:v>
                </c:pt>
                <c:pt idx="415">
                  <c:v>47.0</c:v>
                </c:pt>
                <c:pt idx="416">
                  <c:v>48.0</c:v>
                </c:pt>
                <c:pt idx="417">
                  <c:v>38.0</c:v>
                </c:pt>
                <c:pt idx="418">
                  <c:v>46.0</c:v>
                </c:pt>
                <c:pt idx="419">
                  <c:v>52.0</c:v>
                </c:pt>
                <c:pt idx="420">
                  <c:v>45.0</c:v>
                </c:pt>
                <c:pt idx="421">
                  <c:v>34.0</c:v>
                </c:pt>
                <c:pt idx="422">
                  <c:v>45.0</c:v>
                </c:pt>
                <c:pt idx="423">
                  <c:v>50.0</c:v>
                </c:pt>
                <c:pt idx="424">
                  <c:v>48.0</c:v>
                </c:pt>
                <c:pt idx="425">
                  <c:v>50.0</c:v>
                </c:pt>
                <c:pt idx="426">
                  <c:v>35.0</c:v>
                </c:pt>
                <c:pt idx="427">
                  <c:v>49.0</c:v>
                </c:pt>
                <c:pt idx="428">
                  <c:v>45.0</c:v>
                </c:pt>
                <c:pt idx="429">
                  <c:v>38.0</c:v>
                </c:pt>
                <c:pt idx="430">
                  <c:v>48.0</c:v>
                </c:pt>
                <c:pt idx="431">
                  <c:v>52.0</c:v>
                </c:pt>
                <c:pt idx="432">
                  <c:v>33.0</c:v>
                </c:pt>
                <c:pt idx="433">
                  <c:v>41.0</c:v>
                </c:pt>
                <c:pt idx="434">
                  <c:v>46.0</c:v>
                </c:pt>
                <c:pt idx="435">
                  <c:v>51.0</c:v>
                </c:pt>
                <c:pt idx="436">
                  <c:v>54.0</c:v>
                </c:pt>
                <c:pt idx="437">
                  <c:v>51.0</c:v>
                </c:pt>
                <c:pt idx="438">
                  <c:v>48.0</c:v>
                </c:pt>
                <c:pt idx="439">
                  <c:v>50.0</c:v>
                </c:pt>
                <c:pt idx="440">
                  <c:v>52.0</c:v>
                </c:pt>
                <c:pt idx="441">
                  <c:v>49.0</c:v>
                </c:pt>
                <c:pt idx="442">
                  <c:v>44.0</c:v>
                </c:pt>
                <c:pt idx="443">
                  <c:v>57.0</c:v>
                </c:pt>
                <c:pt idx="444">
                  <c:v>45.0</c:v>
                </c:pt>
                <c:pt idx="445">
                  <c:v>57.0</c:v>
                </c:pt>
                <c:pt idx="446">
                  <c:v>33.0</c:v>
                </c:pt>
                <c:pt idx="447">
                  <c:v>48.0</c:v>
                </c:pt>
                <c:pt idx="448">
                  <c:v>45.0</c:v>
                </c:pt>
                <c:pt idx="449">
                  <c:v>43.0</c:v>
                </c:pt>
                <c:pt idx="450">
                  <c:v>47.0</c:v>
                </c:pt>
                <c:pt idx="451">
                  <c:v>45.0</c:v>
                </c:pt>
                <c:pt idx="452">
                  <c:v>45.0</c:v>
                </c:pt>
                <c:pt idx="453">
                  <c:v>40.0</c:v>
                </c:pt>
                <c:pt idx="454">
                  <c:v>48.0</c:v>
                </c:pt>
                <c:pt idx="455">
                  <c:v>54.0</c:v>
                </c:pt>
                <c:pt idx="456">
                  <c:v>48.0</c:v>
                </c:pt>
                <c:pt idx="457">
                  <c:v>45.0</c:v>
                </c:pt>
                <c:pt idx="458">
                  <c:v>61.0</c:v>
                </c:pt>
                <c:pt idx="459">
                  <c:v>52.0</c:v>
                </c:pt>
                <c:pt idx="460">
                  <c:v>55.0</c:v>
                </c:pt>
                <c:pt idx="461">
                  <c:v>45.0</c:v>
                </c:pt>
                <c:pt idx="462">
                  <c:v>65.0</c:v>
                </c:pt>
                <c:pt idx="463">
                  <c:v>49.0</c:v>
                </c:pt>
                <c:pt idx="464">
                  <c:v>46.0</c:v>
                </c:pt>
                <c:pt idx="465">
                  <c:v>38.0</c:v>
                </c:pt>
                <c:pt idx="466">
                  <c:v>59.0</c:v>
                </c:pt>
                <c:pt idx="467">
                  <c:v>41.0</c:v>
                </c:pt>
                <c:pt idx="468">
                  <c:v>51.0</c:v>
                </c:pt>
                <c:pt idx="469">
                  <c:v>61.0</c:v>
                </c:pt>
                <c:pt idx="470">
                  <c:v>39.0</c:v>
                </c:pt>
                <c:pt idx="471">
                  <c:v>43.0</c:v>
                </c:pt>
                <c:pt idx="472">
                  <c:v>51.0</c:v>
                </c:pt>
                <c:pt idx="473">
                  <c:v>35.0</c:v>
                </c:pt>
                <c:pt idx="474">
                  <c:v>55.0</c:v>
                </c:pt>
                <c:pt idx="475">
                  <c:v>39.0</c:v>
                </c:pt>
                <c:pt idx="476">
                  <c:v>48.0</c:v>
                </c:pt>
                <c:pt idx="477">
                  <c:v>41.0</c:v>
                </c:pt>
                <c:pt idx="478">
                  <c:v>55.0</c:v>
                </c:pt>
                <c:pt idx="479">
                  <c:v>45.0</c:v>
                </c:pt>
                <c:pt idx="480">
                  <c:v>53.0</c:v>
                </c:pt>
                <c:pt idx="481">
                  <c:v>51.0</c:v>
                </c:pt>
                <c:pt idx="482">
                  <c:v>47.0</c:v>
                </c:pt>
                <c:pt idx="483">
                  <c:v>48.0</c:v>
                </c:pt>
                <c:pt idx="484">
                  <c:v>46.0</c:v>
                </c:pt>
                <c:pt idx="485">
                  <c:v>43.0</c:v>
                </c:pt>
                <c:pt idx="486">
                  <c:v>46.0</c:v>
                </c:pt>
                <c:pt idx="487">
                  <c:v>52.0</c:v>
                </c:pt>
                <c:pt idx="488">
                  <c:v>50.0</c:v>
                </c:pt>
                <c:pt idx="489">
                  <c:v>56.0</c:v>
                </c:pt>
                <c:pt idx="490">
                  <c:v>49.0</c:v>
                </c:pt>
                <c:pt idx="491">
                  <c:v>45.0</c:v>
                </c:pt>
                <c:pt idx="492">
                  <c:v>45.0</c:v>
                </c:pt>
                <c:pt idx="493">
                  <c:v>49.0</c:v>
                </c:pt>
                <c:pt idx="494">
                  <c:v>52.0</c:v>
                </c:pt>
                <c:pt idx="495">
                  <c:v>47.0</c:v>
                </c:pt>
                <c:pt idx="496">
                  <c:v>53.0</c:v>
                </c:pt>
                <c:pt idx="497">
                  <c:v>60.0</c:v>
                </c:pt>
                <c:pt idx="498">
                  <c:v>50.0</c:v>
                </c:pt>
                <c:pt idx="499">
                  <c:v>48.0</c:v>
                </c:pt>
                <c:pt idx="500">
                  <c:v>51.0</c:v>
                </c:pt>
                <c:pt idx="501">
                  <c:v>52.0</c:v>
                </c:pt>
                <c:pt idx="502">
                  <c:v>54.0</c:v>
                </c:pt>
                <c:pt idx="503">
                  <c:v>55.0</c:v>
                </c:pt>
                <c:pt idx="504">
                  <c:v>49.0</c:v>
                </c:pt>
                <c:pt idx="505">
                  <c:v>48.0</c:v>
                </c:pt>
                <c:pt idx="506">
                  <c:v>52.0</c:v>
                </c:pt>
                <c:pt idx="507">
                  <c:v>50.0</c:v>
                </c:pt>
                <c:pt idx="508">
                  <c:v>57.0</c:v>
                </c:pt>
                <c:pt idx="509">
                  <c:v>47.0</c:v>
                </c:pt>
                <c:pt idx="510">
                  <c:v>45.0</c:v>
                </c:pt>
                <c:pt idx="511">
                  <c:v>50.0</c:v>
                </c:pt>
                <c:pt idx="512">
                  <c:v>41.0</c:v>
                </c:pt>
                <c:pt idx="513">
                  <c:v>55.0</c:v>
                </c:pt>
                <c:pt idx="514">
                  <c:v>46.0</c:v>
                </c:pt>
                <c:pt idx="515">
                  <c:v>52.0</c:v>
                </c:pt>
                <c:pt idx="516">
                  <c:v>54.0</c:v>
                </c:pt>
                <c:pt idx="517">
                  <c:v>49.0</c:v>
                </c:pt>
                <c:pt idx="518">
                  <c:v>34.0</c:v>
                </c:pt>
                <c:pt idx="519">
                  <c:v>46.0</c:v>
                </c:pt>
                <c:pt idx="520">
                  <c:v>41.0</c:v>
                </c:pt>
                <c:pt idx="521">
                  <c:v>52.0</c:v>
                </c:pt>
                <c:pt idx="522">
                  <c:v>49.0</c:v>
                </c:pt>
                <c:pt idx="523">
                  <c:v>50.0</c:v>
                </c:pt>
                <c:pt idx="524">
                  <c:v>51.0</c:v>
                </c:pt>
                <c:pt idx="525">
                  <c:v>61.0</c:v>
                </c:pt>
                <c:pt idx="526">
                  <c:v>52.0</c:v>
                </c:pt>
                <c:pt idx="527">
                  <c:v>38.0</c:v>
                </c:pt>
                <c:pt idx="528">
                  <c:v>62.0</c:v>
                </c:pt>
                <c:pt idx="529">
                  <c:v>51.0</c:v>
                </c:pt>
                <c:pt idx="530">
                  <c:v>47.0</c:v>
                </c:pt>
                <c:pt idx="531">
                  <c:v>63.0</c:v>
                </c:pt>
                <c:pt idx="532">
                  <c:v>59.0</c:v>
                </c:pt>
                <c:pt idx="533">
                  <c:v>48.0</c:v>
                </c:pt>
                <c:pt idx="534">
                  <c:v>60.0</c:v>
                </c:pt>
                <c:pt idx="535">
                  <c:v>41.0</c:v>
                </c:pt>
                <c:pt idx="536">
                  <c:v>48.0</c:v>
                </c:pt>
                <c:pt idx="537">
                  <c:v>42.0</c:v>
                </c:pt>
                <c:pt idx="538">
                  <c:v>47.0</c:v>
                </c:pt>
                <c:pt idx="539">
                  <c:v>53.0</c:v>
                </c:pt>
                <c:pt idx="540">
                  <c:v>47.0</c:v>
                </c:pt>
                <c:pt idx="541">
                  <c:v>52.0</c:v>
                </c:pt>
                <c:pt idx="542">
                  <c:v>44.0</c:v>
                </c:pt>
                <c:pt idx="543">
                  <c:v>64.0</c:v>
                </c:pt>
                <c:pt idx="544">
                  <c:v>47.0</c:v>
                </c:pt>
                <c:pt idx="545">
                  <c:v>58.0</c:v>
                </c:pt>
                <c:pt idx="546">
                  <c:v>48.0</c:v>
                </c:pt>
                <c:pt idx="547">
                  <c:v>52.0</c:v>
                </c:pt>
                <c:pt idx="548">
                  <c:v>50.0</c:v>
                </c:pt>
                <c:pt idx="549">
                  <c:v>53.0</c:v>
                </c:pt>
                <c:pt idx="550">
                  <c:v>43.0</c:v>
                </c:pt>
                <c:pt idx="551">
                  <c:v>56.0</c:v>
                </c:pt>
                <c:pt idx="552">
                  <c:v>45.0</c:v>
                </c:pt>
                <c:pt idx="553">
                  <c:v>45.0</c:v>
                </c:pt>
                <c:pt idx="554">
                  <c:v>59.0</c:v>
                </c:pt>
                <c:pt idx="555">
                  <c:v>54.0</c:v>
                </c:pt>
                <c:pt idx="556">
                  <c:v>64.0</c:v>
                </c:pt>
                <c:pt idx="557">
                  <c:v>50.0</c:v>
                </c:pt>
                <c:pt idx="558">
                  <c:v>54.0</c:v>
                </c:pt>
                <c:pt idx="559">
                  <c:v>49.0</c:v>
                </c:pt>
                <c:pt idx="560">
                  <c:v>47.0</c:v>
                </c:pt>
                <c:pt idx="561">
                  <c:v>53.0</c:v>
                </c:pt>
                <c:pt idx="562">
                  <c:v>43.0</c:v>
                </c:pt>
                <c:pt idx="563">
                  <c:v>60.0</c:v>
                </c:pt>
                <c:pt idx="564">
                  <c:v>54.0</c:v>
                </c:pt>
                <c:pt idx="565">
                  <c:v>49.0</c:v>
                </c:pt>
                <c:pt idx="566">
                  <c:v>57.0</c:v>
                </c:pt>
                <c:pt idx="567">
                  <c:v>51.0</c:v>
                </c:pt>
                <c:pt idx="568">
                  <c:v>55.0</c:v>
                </c:pt>
                <c:pt idx="569">
                  <c:v>53.0</c:v>
                </c:pt>
                <c:pt idx="570">
                  <c:v>51.0</c:v>
                </c:pt>
                <c:pt idx="571">
                  <c:v>54.0</c:v>
                </c:pt>
                <c:pt idx="572">
                  <c:v>51.0</c:v>
                </c:pt>
                <c:pt idx="573">
                  <c:v>61.0</c:v>
                </c:pt>
                <c:pt idx="574">
                  <c:v>49.0</c:v>
                </c:pt>
                <c:pt idx="575">
                  <c:v>53.0</c:v>
                </c:pt>
                <c:pt idx="576">
                  <c:v>53.0</c:v>
                </c:pt>
                <c:pt idx="577">
                  <c:v>58.0</c:v>
                </c:pt>
                <c:pt idx="578">
                  <c:v>53.0</c:v>
                </c:pt>
                <c:pt idx="579">
                  <c:v>47.0</c:v>
                </c:pt>
                <c:pt idx="580">
                  <c:v>49.0</c:v>
                </c:pt>
                <c:pt idx="581">
                  <c:v>53.0</c:v>
                </c:pt>
                <c:pt idx="582">
                  <c:v>58.0</c:v>
                </c:pt>
                <c:pt idx="583">
                  <c:v>38.0</c:v>
                </c:pt>
                <c:pt idx="584">
                  <c:v>56.0</c:v>
                </c:pt>
                <c:pt idx="585">
                  <c:v>50.0</c:v>
                </c:pt>
                <c:pt idx="586">
                  <c:v>48.0</c:v>
                </c:pt>
                <c:pt idx="587">
                  <c:v>64.0</c:v>
                </c:pt>
                <c:pt idx="588">
                  <c:v>59.0</c:v>
                </c:pt>
                <c:pt idx="589">
                  <c:v>48.0</c:v>
                </c:pt>
                <c:pt idx="590">
                  <c:v>49.0</c:v>
                </c:pt>
                <c:pt idx="591">
                  <c:v>51.0</c:v>
                </c:pt>
                <c:pt idx="592">
                  <c:v>46.0</c:v>
                </c:pt>
                <c:pt idx="593">
                  <c:v>48.0</c:v>
                </c:pt>
                <c:pt idx="594">
                  <c:v>47.0</c:v>
                </c:pt>
                <c:pt idx="595">
                  <c:v>51.0</c:v>
                </c:pt>
                <c:pt idx="596">
                  <c:v>60.0</c:v>
                </c:pt>
                <c:pt idx="597">
                  <c:v>55.0</c:v>
                </c:pt>
                <c:pt idx="598">
                  <c:v>54.0</c:v>
                </c:pt>
                <c:pt idx="599">
                  <c:v>57.0</c:v>
                </c:pt>
                <c:pt idx="600">
                  <c:v>56.0</c:v>
                </c:pt>
                <c:pt idx="601">
                  <c:v>65.0</c:v>
                </c:pt>
                <c:pt idx="602">
                  <c:v>52.0</c:v>
                </c:pt>
                <c:pt idx="603">
                  <c:v>59.0</c:v>
                </c:pt>
                <c:pt idx="604">
                  <c:v>49.0</c:v>
                </c:pt>
                <c:pt idx="605">
                  <c:v>55.0</c:v>
                </c:pt>
                <c:pt idx="606">
                  <c:v>55.0</c:v>
                </c:pt>
                <c:pt idx="607">
                  <c:v>59.0</c:v>
                </c:pt>
                <c:pt idx="608">
                  <c:v>42.0</c:v>
                </c:pt>
                <c:pt idx="609">
                  <c:v>52.0</c:v>
                </c:pt>
                <c:pt idx="610">
                  <c:v>51.0</c:v>
                </c:pt>
                <c:pt idx="611">
                  <c:v>54.0</c:v>
                </c:pt>
                <c:pt idx="612">
                  <c:v>52.0</c:v>
                </c:pt>
                <c:pt idx="613">
                  <c:v>53.0</c:v>
                </c:pt>
                <c:pt idx="614">
                  <c:v>40.0</c:v>
                </c:pt>
                <c:pt idx="615">
                  <c:v>56.0</c:v>
                </c:pt>
                <c:pt idx="616">
                  <c:v>45.0</c:v>
                </c:pt>
                <c:pt idx="617">
                  <c:v>46.0</c:v>
                </c:pt>
                <c:pt idx="618">
                  <c:v>51.0</c:v>
                </c:pt>
                <c:pt idx="619">
                  <c:v>58.0</c:v>
                </c:pt>
                <c:pt idx="620">
                  <c:v>52.0</c:v>
                </c:pt>
                <c:pt idx="621">
                  <c:v>52.0</c:v>
                </c:pt>
                <c:pt idx="622">
                  <c:v>54.0</c:v>
                </c:pt>
                <c:pt idx="623">
                  <c:v>50.0</c:v>
                </c:pt>
                <c:pt idx="624">
                  <c:v>59.0</c:v>
                </c:pt>
                <c:pt idx="625">
                  <c:v>53.0</c:v>
                </c:pt>
                <c:pt idx="626">
                  <c:v>61.0</c:v>
                </c:pt>
                <c:pt idx="627">
                  <c:v>47.0</c:v>
                </c:pt>
                <c:pt idx="628">
                  <c:v>58.0</c:v>
                </c:pt>
                <c:pt idx="629">
                  <c:v>53.0</c:v>
                </c:pt>
                <c:pt idx="630">
                  <c:v>55.0</c:v>
                </c:pt>
                <c:pt idx="631">
                  <c:v>57.0</c:v>
                </c:pt>
                <c:pt idx="632">
                  <c:v>63.0</c:v>
                </c:pt>
                <c:pt idx="633">
                  <c:v>55.0</c:v>
                </c:pt>
                <c:pt idx="634">
                  <c:v>61.0</c:v>
                </c:pt>
                <c:pt idx="635">
                  <c:v>56.0</c:v>
                </c:pt>
                <c:pt idx="636">
                  <c:v>59.0</c:v>
                </c:pt>
                <c:pt idx="637">
                  <c:v>59.0</c:v>
                </c:pt>
                <c:pt idx="638">
                  <c:v>59.0</c:v>
                </c:pt>
                <c:pt idx="639">
                  <c:v>60.0</c:v>
                </c:pt>
                <c:pt idx="640">
                  <c:v>53.0</c:v>
                </c:pt>
                <c:pt idx="641">
                  <c:v>50.0</c:v>
                </c:pt>
                <c:pt idx="642">
                  <c:v>52.0</c:v>
                </c:pt>
                <c:pt idx="643">
                  <c:v>55.0</c:v>
                </c:pt>
                <c:pt idx="644">
                  <c:v>49.0</c:v>
                </c:pt>
                <c:pt idx="645">
                  <c:v>68.0</c:v>
                </c:pt>
                <c:pt idx="646">
                  <c:v>49.0</c:v>
                </c:pt>
                <c:pt idx="647">
                  <c:v>49.0</c:v>
                </c:pt>
                <c:pt idx="648">
                  <c:v>52.0</c:v>
                </c:pt>
                <c:pt idx="649">
                  <c:v>63.0</c:v>
                </c:pt>
                <c:pt idx="650">
                  <c:v>56.0</c:v>
                </c:pt>
                <c:pt idx="651">
                  <c:v>50.0</c:v>
                </c:pt>
                <c:pt idx="652">
                  <c:v>59.0</c:v>
                </c:pt>
                <c:pt idx="653">
                  <c:v>53.0</c:v>
                </c:pt>
                <c:pt idx="654">
                  <c:v>59.0</c:v>
                </c:pt>
                <c:pt idx="655">
                  <c:v>52.0</c:v>
                </c:pt>
                <c:pt idx="656">
                  <c:v>52.0</c:v>
                </c:pt>
                <c:pt idx="657">
                  <c:v>51.0</c:v>
                </c:pt>
                <c:pt idx="658">
                  <c:v>48.0</c:v>
                </c:pt>
                <c:pt idx="659">
                  <c:v>53.0</c:v>
                </c:pt>
                <c:pt idx="660">
                  <c:v>57.0</c:v>
                </c:pt>
                <c:pt idx="661">
                  <c:v>59.0</c:v>
                </c:pt>
                <c:pt idx="662">
                  <c:v>55.0</c:v>
                </c:pt>
                <c:pt idx="663">
                  <c:v>46.0</c:v>
                </c:pt>
                <c:pt idx="664">
                  <c:v>50.0</c:v>
                </c:pt>
                <c:pt idx="665">
                  <c:v>58.0</c:v>
                </c:pt>
                <c:pt idx="666">
                  <c:v>52.0</c:v>
                </c:pt>
                <c:pt idx="667">
                  <c:v>50.0</c:v>
                </c:pt>
                <c:pt idx="668">
                  <c:v>62.0</c:v>
                </c:pt>
                <c:pt idx="669">
                  <c:v>49.0</c:v>
                </c:pt>
                <c:pt idx="670">
                  <c:v>59.0</c:v>
                </c:pt>
                <c:pt idx="671">
                  <c:v>54.0</c:v>
                </c:pt>
                <c:pt idx="672">
                  <c:v>54.0</c:v>
                </c:pt>
                <c:pt idx="673">
                  <c:v>47.0</c:v>
                </c:pt>
                <c:pt idx="674">
                  <c:v>46.0</c:v>
                </c:pt>
                <c:pt idx="675">
                  <c:v>60.0</c:v>
                </c:pt>
                <c:pt idx="676">
                  <c:v>62.0</c:v>
                </c:pt>
                <c:pt idx="677">
                  <c:v>54.0</c:v>
                </c:pt>
                <c:pt idx="678">
                  <c:v>51.0</c:v>
                </c:pt>
                <c:pt idx="679">
                  <c:v>46.0</c:v>
                </c:pt>
                <c:pt idx="680">
                  <c:v>55.0</c:v>
                </c:pt>
                <c:pt idx="681">
                  <c:v>60.0</c:v>
                </c:pt>
                <c:pt idx="682">
                  <c:v>57.0</c:v>
                </c:pt>
                <c:pt idx="683">
                  <c:v>65.0</c:v>
                </c:pt>
                <c:pt idx="684">
                  <c:v>69.0</c:v>
                </c:pt>
                <c:pt idx="685">
                  <c:v>50.0</c:v>
                </c:pt>
                <c:pt idx="686">
                  <c:v>57.0</c:v>
                </c:pt>
                <c:pt idx="687">
                  <c:v>55.0</c:v>
                </c:pt>
                <c:pt idx="688">
                  <c:v>52.0</c:v>
                </c:pt>
                <c:pt idx="689">
                  <c:v>55.0</c:v>
                </c:pt>
                <c:pt idx="690">
                  <c:v>50.0</c:v>
                </c:pt>
                <c:pt idx="691">
                  <c:v>60.0</c:v>
                </c:pt>
                <c:pt idx="692">
                  <c:v>51.0</c:v>
                </c:pt>
                <c:pt idx="693">
                  <c:v>46.0</c:v>
                </c:pt>
                <c:pt idx="694">
                  <c:v>66.0</c:v>
                </c:pt>
                <c:pt idx="695">
                  <c:v>55.0</c:v>
                </c:pt>
                <c:pt idx="696">
                  <c:v>59.0</c:v>
                </c:pt>
                <c:pt idx="697">
                  <c:v>52.0</c:v>
                </c:pt>
                <c:pt idx="698">
                  <c:v>58.0</c:v>
                </c:pt>
                <c:pt idx="699">
                  <c:v>57.0</c:v>
                </c:pt>
                <c:pt idx="700">
                  <c:v>51.0</c:v>
                </c:pt>
                <c:pt idx="701">
                  <c:v>55.0</c:v>
                </c:pt>
                <c:pt idx="702">
                  <c:v>51.0</c:v>
                </c:pt>
                <c:pt idx="703">
                  <c:v>56.0</c:v>
                </c:pt>
                <c:pt idx="704">
                  <c:v>58.0</c:v>
                </c:pt>
                <c:pt idx="705">
                  <c:v>56.0</c:v>
                </c:pt>
                <c:pt idx="706">
                  <c:v>57.0</c:v>
                </c:pt>
                <c:pt idx="707">
                  <c:v>62.0</c:v>
                </c:pt>
                <c:pt idx="708">
                  <c:v>60.0</c:v>
                </c:pt>
                <c:pt idx="709">
                  <c:v>70.0</c:v>
                </c:pt>
                <c:pt idx="710">
                  <c:v>57.0</c:v>
                </c:pt>
                <c:pt idx="711">
                  <c:v>55.0</c:v>
                </c:pt>
                <c:pt idx="712">
                  <c:v>58.0</c:v>
                </c:pt>
                <c:pt idx="713">
                  <c:v>57.0</c:v>
                </c:pt>
                <c:pt idx="714">
                  <c:v>47.0</c:v>
                </c:pt>
                <c:pt idx="715">
                  <c:v>58.0</c:v>
                </c:pt>
                <c:pt idx="716">
                  <c:v>64.0</c:v>
                </c:pt>
                <c:pt idx="717">
                  <c:v>55.0</c:v>
                </c:pt>
                <c:pt idx="718">
                  <c:v>63.0</c:v>
                </c:pt>
                <c:pt idx="719">
                  <c:v>67.0</c:v>
                </c:pt>
                <c:pt idx="720">
                  <c:v>56.0</c:v>
                </c:pt>
                <c:pt idx="721">
                  <c:v>52.0</c:v>
                </c:pt>
                <c:pt idx="722">
                  <c:v>63.0</c:v>
                </c:pt>
                <c:pt idx="723">
                  <c:v>55.0</c:v>
                </c:pt>
                <c:pt idx="724">
                  <c:v>55.0</c:v>
                </c:pt>
                <c:pt idx="725">
                  <c:v>62.0</c:v>
                </c:pt>
                <c:pt idx="726">
                  <c:v>62.0</c:v>
                </c:pt>
                <c:pt idx="727">
                  <c:v>67.0</c:v>
                </c:pt>
                <c:pt idx="728">
                  <c:v>56.0</c:v>
                </c:pt>
                <c:pt idx="729">
                  <c:v>58.0</c:v>
                </c:pt>
                <c:pt idx="730">
                  <c:v>54.0</c:v>
                </c:pt>
                <c:pt idx="731">
                  <c:v>56.0</c:v>
                </c:pt>
                <c:pt idx="732">
                  <c:v>61.0</c:v>
                </c:pt>
                <c:pt idx="733">
                  <c:v>56.0</c:v>
                </c:pt>
                <c:pt idx="734">
                  <c:v>62.0</c:v>
                </c:pt>
                <c:pt idx="735">
                  <c:v>60.0</c:v>
                </c:pt>
                <c:pt idx="736">
                  <c:v>60.0</c:v>
                </c:pt>
                <c:pt idx="737">
                  <c:v>52.0</c:v>
                </c:pt>
                <c:pt idx="738">
                  <c:v>50.0</c:v>
                </c:pt>
                <c:pt idx="739">
                  <c:v>57.0</c:v>
                </c:pt>
                <c:pt idx="740">
                  <c:v>53.0</c:v>
                </c:pt>
                <c:pt idx="741">
                  <c:v>70.0</c:v>
                </c:pt>
                <c:pt idx="742">
                  <c:v>60.0</c:v>
                </c:pt>
                <c:pt idx="743">
                  <c:v>60.0</c:v>
                </c:pt>
                <c:pt idx="744">
                  <c:v>54.0</c:v>
                </c:pt>
                <c:pt idx="745">
                  <c:v>48.0</c:v>
                </c:pt>
                <c:pt idx="746">
                  <c:v>62.0</c:v>
                </c:pt>
                <c:pt idx="747">
                  <c:v>52.0</c:v>
                </c:pt>
                <c:pt idx="748">
                  <c:v>62.0</c:v>
                </c:pt>
                <c:pt idx="749">
                  <c:v>58.0</c:v>
                </c:pt>
                <c:pt idx="750">
                  <c:v>69.0</c:v>
                </c:pt>
                <c:pt idx="751">
                  <c:v>52.0</c:v>
                </c:pt>
                <c:pt idx="752">
                  <c:v>62.0</c:v>
                </c:pt>
                <c:pt idx="753">
                  <c:v>63.0</c:v>
                </c:pt>
                <c:pt idx="754">
                  <c:v>61.0</c:v>
                </c:pt>
                <c:pt idx="755">
                  <c:v>66.0</c:v>
                </c:pt>
                <c:pt idx="756">
                  <c:v>51.0</c:v>
                </c:pt>
                <c:pt idx="757">
                  <c:v>64.0</c:v>
                </c:pt>
                <c:pt idx="758">
                  <c:v>64.0</c:v>
                </c:pt>
                <c:pt idx="759">
                  <c:v>58.0</c:v>
                </c:pt>
                <c:pt idx="760">
                  <c:v>64.0</c:v>
                </c:pt>
                <c:pt idx="761">
                  <c:v>56.0</c:v>
                </c:pt>
                <c:pt idx="762">
                  <c:v>68.0</c:v>
                </c:pt>
                <c:pt idx="763">
                  <c:v>53.0</c:v>
                </c:pt>
                <c:pt idx="764">
                  <c:v>59.0</c:v>
                </c:pt>
                <c:pt idx="765">
                  <c:v>65.0</c:v>
                </c:pt>
                <c:pt idx="766">
                  <c:v>59.0</c:v>
                </c:pt>
                <c:pt idx="767">
                  <c:v>52.0</c:v>
                </c:pt>
                <c:pt idx="768">
                  <c:v>59.0</c:v>
                </c:pt>
                <c:pt idx="769">
                  <c:v>55.0</c:v>
                </c:pt>
                <c:pt idx="770">
                  <c:v>60.0</c:v>
                </c:pt>
                <c:pt idx="771">
                  <c:v>66.0</c:v>
                </c:pt>
                <c:pt idx="772">
                  <c:v>61.0</c:v>
                </c:pt>
                <c:pt idx="773">
                  <c:v>67.0</c:v>
                </c:pt>
                <c:pt idx="774">
                  <c:v>65.0</c:v>
                </c:pt>
                <c:pt idx="775">
                  <c:v>57.0</c:v>
                </c:pt>
                <c:pt idx="776">
                  <c:v>61.0</c:v>
                </c:pt>
                <c:pt idx="777">
                  <c:v>64.0</c:v>
                </c:pt>
                <c:pt idx="778">
                  <c:v>55.0</c:v>
                </c:pt>
                <c:pt idx="779">
                  <c:v>65.0</c:v>
                </c:pt>
                <c:pt idx="780">
                  <c:v>57.0</c:v>
                </c:pt>
                <c:pt idx="781">
                  <c:v>63.0</c:v>
                </c:pt>
                <c:pt idx="782">
                  <c:v>70.0</c:v>
                </c:pt>
                <c:pt idx="783">
                  <c:v>62.0</c:v>
                </c:pt>
                <c:pt idx="784">
                  <c:v>62.0</c:v>
                </c:pt>
                <c:pt idx="785">
                  <c:v>62.0</c:v>
                </c:pt>
                <c:pt idx="786">
                  <c:v>65.0</c:v>
                </c:pt>
                <c:pt idx="787">
                  <c:v>59.0</c:v>
                </c:pt>
                <c:pt idx="788">
                  <c:v>63.0</c:v>
                </c:pt>
                <c:pt idx="789">
                  <c:v>63.0</c:v>
                </c:pt>
                <c:pt idx="790">
                  <c:v>60.0</c:v>
                </c:pt>
                <c:pt idx="791">
                  <c:v>57.0</c:v>
                </c:pt>
                <c:pt idx="792">
                  <c:v>51.0</c:v>
                </c:pt>
                <c:pt idx="793">
                  <c:v>51.0</c:v>
                </c:pt>
                <c:pt idx="794">
                  <c:v>58.0</c:v>
                </c:pt>
                <c:pt idx="795">
                  <c:v>56.0</c:v>
                </c:pt>
                <c:pt idx="796">
                  <c:v>49.0</c:v>
                </c:pt>
                <c:pt idx="797">
                  <c:v>63.0</c:v>
                </c:pt>
                <c:pt idx="798">
                  <c:v>60.0</c:v>
                </c:pt>
                <c:pt idx="799">
                  <c:v>62.0</c:v>
                </c:pt>
                <c:pt idx="800">
                  <c:v>55.0</c:v>
                </c:pt>
                <c:pt idx="801">
                  <c:v>66.0</c:v>
                </c:pt>
                <c:pt idx="802">
                  <c:v>57.0</c:v>
                </c:pt>
                <c:pt idx="803">
                  <c:v>63.0</c:v>
                </c:pt>
                <c:pt idx="804">
                  <c:v>62.0</c:v>
                </c:pt>
                <c:pt idx="805">
                  <c:v>60.0</c:v>
                </c:pt>
                <c:pt idx="806">
                  <c:v>76.0</c:v>
                </c:pt>
                <c:pt idx="807">
                  <c:v>65.0</c:v>
                </c:pt>
                <c:pt idx="808">
                  <c:v>66.0</c:v>
                </c:pt>
                <c:pt idx="809">
                  <c:v>67.0</c:v>
                </c:pt>
                <c:pt idx="810">
                  <c:v>54.0</c:v>
                </c:pt>
                <c:pt idx="811">
                  <c:v>60.0</c:v>
                </c:pt>
                <c:pt idx="812">
                  <c:v>56.0</c:v>
                </c:pt>
                <c:pt idx="813">
                  <c:v>74.0</c:v>
                </c:pt>
                <c:pt idx="814">
                  <c:v>64.0</c:v>
                </c:pt>
                <c:pt idx="815">
                  <c:v>68.0</c:v>
                </c:pt>
                <c:pt idx="816">
                  <c:v>57.0</c:v>
                </c:pt>
                <c:pt idx="817">
                  <c:v>69.0</c:v>
                </c:pt>
                <c:pt idx="818">
                  <c:v>67.0</c:v>
                </c:pt>
                <c:pt idx="819">
                  <c:v>55.0</c:v>
                </c:pt>
                <c:pt idx="820">
                  <c:v>55.0</c:v>
                </c:pt>
                <c:pt idx="821">
                  <c:v>66.0</c:v>
                </c:pt>
                <c:pt idx="822">
                  <c:v>61.0</c:v>
                </c:pt>
                <c:pt idx="823">
                  <c:v>56.0</c:v>
                </c:pt>
                <c:pt idx="824">
                  <c:v>57.0</c:v>
                </c:pt>
                <c:pt idx="825">
                  <c:v>61.0</c:v>
                </c:pt>
                <c:pt idx="826">
                  <c:v>51.0</c:v>
                </c:pt>
                <c:pt idx="827">
                  <c:v>62.0</c:v>
                </c:pt>
                <c:pt idx="828">
                  <c:v>61.0</c:v>
                </c:pt>
                <c:pt idx="829">
                  <c:v>51.0</c:v>
                </c:pt>
                <c:pt idx="830">
                  <c:v>72.0</c:v>
                </c:pt>
                <c:pt idx="831">
                  <c:v>63.0</c:v>
                </c:pt>
                <c:pt idx="832">
                  <c:v>65.0</c:v>
                </c:pt>
                <c:pt idx="833">
                  <c:v>69.0</c:v>
                </c:pt>
                <c:pt idx="834">
                  <c:v>68.0</c:v>
                </c:pt>
                <c:pt idx="835">
                  <c:v>77.0</c:v>
                </c:pt>
                <c:pt idx="836">
                  <c:v>62.0</c:v>
                </c:pt>
                <c:pt idx="837">
                  <c:v>70.0</c:v>
                </c:pt>
                <c:pt idx="838">
                  <c:v>59.0</c:v>
                </c:pt>
                <c:pt idx="839">
                  <c:v>71.0</c:v>
                </c:pt>
                <c:pt idx="840">
                  <c:v>53.0</c:v>
                </c:pt>
                <c:pt idx="841">
                  <c:v>64.0</c:v>
                </c:pt>
                <c:pt idx="842">
                  <c:v>74.0</c:v>
                </c:pt>
                <c:pt idx="843">
                  <c:v>56.0</c:v>
                </c:pt>
                <c:pt idx="844">
                  <c:v>61.0</c:v>
                </c:pt>
                <c:pt idx="845">
                  <c:v>59.0</c:v>
                </c:pt>
                <c:pt idx="846">
                  <c:v>64.0</c:v>
                </c:pt>
                <c:pt idx="847">
                  <c:v>69.0</c:v>
                </c:pt>
                <c:pt idx="848">
                  <c:v>68.0</c:v>
                </c:pt>
                <c:pt idx="849">
                  <c:v>62.0</c:v>
                </c:pt>
                <c:pt idx="850">
                  <c:v>72.0</c:v>
                </c:pt>
                <c:pt idx="851">
                  <c:v>65.0</c:v>
                </c:pt>
                <c:pt idx="852">
                  <c:v>71.0</c:v>
                </c:pt>
                <c:pt idx="853">
                  <c:v>68.0</c:v>
                </c:pt>
                <c:pt idx="854">
                  <c:v>75.0</c:v>
                </c:pt>
                <c:pt idx="855">
                  <c:v>65.0</c:v>
                </c:pt>
                <c:pt idx="856">
                  <c:v>69.0</c:v>
                </c:pt>
                <c:pt idx="857">
                  <c:v>63.0</c:v>
                </c:pt>
                <c:pt idx="858">
                  <c:v>65.0</c:v>
                </c:pt>
                <c:pt idx="859">
                  <c:v>65.0</c:v>
                </c:pt>
                <c:pt idx="860">
                  <c:v>66.0</c:v>
                </c:pt>
                <c:pt idx="861">
                  <c:v>67.0</c:v>
                </c:pt>
                <c:pt idx="862">
                  <c:v>64.0</c:v>
                </c:pt>
                <c:pt idx="863">
                  <c:v>58.0</c:v>
                </c:pt>
                <c:pt idx="864">
                  <c:v>63.0</c:v>
                </c:pt>
                <c:pt idx="865">
                  <c:v>64.0</c:v>
                </c:pt>
                <c:pt idx="866">
                  <c:v>56.0</c:v>
                </c:pt>
                <c:pt idx="867">
                  <c:v>65.0</c:v>
                </c:pt>
                <c:pt idx="868">
                  <c:v>57.0</c:v>
                </c:pt>
                <c:pt idx="869">
                  <c:v>66.0</c:v>
                </c:pt>
                <c:pt idx="870">
                  <c:v>60.0</c:v>
                </c:pt>
                <c:pt idx="871">
                  <c:v>70.0</c:v>
                </c:pt>
                <c:pt idx="872">
                  <c:v>64.0</c:v>
                </c:pt>
                <c:pt idx="873">
                  <c:v>55.0</c:v>
                </c:pt>
                <c:pt idx="874">
                  <c:v>63.0</c:v>
                </c:pt>
                <c:pt idx="875">
                  <c:v>58.0</c:v>
                </c:pt>
                <c:pt idx="876">
                  <c:v>73.0</c:v>
                </c:pt>
                <c:pt idx="877">
                  <c:v>54.0</c:v>
                </c:pt>
                <c:pt idx="878">
                  <c:v>65.0</c:v>
                </c:pt>
                <c:pt idx="879">
                  <c:v>68.0</c:v>
                </c:pt>
                <c:pt idx="880">
                  <c:v>72.0</c:v>
                </c:pt>
                <c:pt idx="881">
                  <c:v>77.0</c:v>
                </c:pt>
                <c:pt idx="882">
                  <c:v>77.0</c:v>
                </c:pt>
                <c:pt idx="883">
                  <c:v>57.0</c:v>
                </c:pt>
                <c:pt idx="884">
                  <c:v>75.0</c:v>
                </c:pt>
                <c:pt idx="885">
                  <c:v>65.0</c:v>
                </c:pt>
                <c:pt idx="886">
                  <c:v>67.0</c:v>
                </c:pt>
                <c:pt idx="887">
                  <c:v>61.0</c:v>
                </c:pt>
                <c:pt idx="888">
                  <c:v>61.0</c:v>
                </c:pt>
                <c:pt idx="889">
                  <c:v>68.0</c:v>
                </c:pt>
                <c:pt idx="890">
                  <c:v>71.0</c:v>
                </c:pt>
                <c:pt idx="891">
                  <c:v>71.0</c:v>
                </c:pt>
                <c:pt idx="892">
                  <c:v>67.0</c:v>
                </c:pt>
                <c:pt idx="893">
                  <c:v>59.0</c:v>
                </c:pt>
                <c:pt idx="894">
                  <c:v>66.0</c:v>
                </c:pt>
                <c:pt idx="895">
                  <c:v>69.0</c:v>
                </c:pt>
                <c:pt idx="896">
                  <c:v>67.0</c:v>
                </c:pt>
                <c:pt idx="897">
                  <c:v>57.0</c:v>
                </c:pt>
                <c:pt idx="898">
                  <c:v>71.0</c:v>
                </c:pt>
                <c:pt idx="899">
                  <c:v>70.0</c:v>
                </c:pt>
                <c:pt idx="900">
                  <c:v>72.0</c:v>
                </c:pt>
                <c:pt idx="901">
                  <c:v>60.0</c:v>
                </c:pt>
                <c:pt idx="902">
                  <c:v>63.0</c:v>
                </c:pt>
                <c:pt idx="903">
                  <c:v>77.0</c:v>
                </c:pt>
                <c:pt idx="904">
                  <c:v>66.0</c:v>
                </c:pt>
                <c:pt idx="905">
                  <c:v>77.0</c:v>
                </c:pt>
                <c:pt idx="906">
                  <c:v>64.0</c:v>
                </c:pt>
                <c:pt idx="907">
                  <c:v>62.0</c:v>
                </c:pt>
                <c:pt idx="908">
                  <c:v>76.0</c:v>
                </c:pt>
                <c:pt idx="909">
                  <c:v>70.0</c:v>
                </c:pt>
                <c:pt idx="910">
                  <c:v>67.0</c:v>
                </c:pt>
                <c:pt idx="911">
                  <c:v>80.0</c:v>
                </c:pt>
                <c:pt idx="912">
                  <c:v>78.0</c:v>
                </c:pt>
                <c:pt idx="913">
                  <c:v>66.0</c:v>
                </c:pt>
                <c:pt idx="914">
                  <c:v>68.0</c:v>
                </c:pt>
                <c:pt idx="915">
                  <c:v>68.0</c:v>
                </c:pt>
                <c:pt idx="916">
                  <c:v>71.0</c:v>
                </c:pt>
                <c:pt idx="917">
                  <c:v>80.0</c:v>
                </c:pt>
                <c:pt idx="918">
                  <c:v>80.0</c:v>
                </c:pt>
                <c:pt idx="919">
                  <c:v>69.0</c:v>
                </c:pt>
                <c:pt idx="920">
                  <c:v>63.0</c:v>
                </c:pt>
                <c:pt idx="921">
                  <c:v>72.0</c:v>
                </c:pt>
                <c:pt idx="922">
                  <c:v>83.0</c:v>
                </c:pt>
                <c:pt idx="923">
                  <c:v>71.0</c:v>
                </c:pt>
                <c:pt idx="924">
                  <c:v>68.0</c:v>
                </c:pt>
                <c:pt idx="925">
                  <c:v>68.0</c:v>
                </c:pt>
                <c:pt idx="926">
                  <c:v>66.0</c:v>
                </c:pt>
                <c:pt idx="927">
                  <c:v>69.0</c:v>
                </c:pt>
                <c:pt idx="928">
                  <c:v>69.0</c:v>
                </c:pt>
                <c:pt idx="929">
                  <c:v>63.0</c:v>
                </c:pt>
                <c:pt idx="930">
                  <c:v>63.0</c:v>
                </c:pt>
                <c:pt idx="931">
                  <c:v>68.0</c:v>
                </c:pt>
                <c:pt idx="932">
                  <c:v>65.0</c:v>
                </c:pt>
                <c:pt idx="933">
                  <c:v>69.0</c:v>
                </c:pt>
                <c:pt idx="934">
                  <c:v>68.0</c:v>
                </c:pt>
                <c:pt idx="935">
                  <c:v>74.0</c:v>
                </c:pt>
                <c:pt idx="936">
                  <c:v>66.0</c:v>
                </c:pt>
                <c:pt idx="937">
                  <c:v>70.0</c:v>
                </c:pt>
                <c:pt idx="938">
                  <c:v>74.0</c:v>
                </c:pt>
                <c:pt idx="939">
                  <c:v>72.0</c:v>
                </c:pt>
                <c:pt idx="940">
                  <c:v>76.0</c:v>
                </c:pt>
                <c:pt idx="941">
                  <c:v>66.0</c:v>
                </c:pt>
                <c:pt idx="942">
                  <c:v>73.0</c:v>
                </c:pt>
                <c:pt idx="943">
                  <c:v>72.0</c:v>
                </c:pt>
                <c:pt idx="944">
                  <c:v>73.0</c:v>
                </c:pt>
                <c:pt idx="945">
                  <c:v>77.0</c:v>
                </c:pt>
                <c:pt idx="946">
                  <c:v>64.0</c:v>
                </c:pt>
                <c:pt idx="947">
                  <c:v>78.0</c:v>
                </c:pt>
                <c:pt idx="948">
                  <c:v>73.0</c:v>
                </c:pt>
                <c:pt idx="949">
                  <c:v>72.0</c:v>
                </c:pt>
                <c:pt idx="950">
                  <c:v>67.0</c:v>
                </c:pt>
                <c:pt idx="951">
                  <c:v>68.0</c:v>
                </c:pt>
                <c:pt idx="952">
                  <c:v>72.0</c:v>
                </c:pt>
                <c:pt idx="953">
                  <c:v>69.0</c:v>
                </c:pt>
                <c:pt idx="954">
                  <c:v>76.0</c:v>
                </c:pt>
                <c:pt idx="955">
                  <c:v>81.0</c:v>
                </c:pt>
                <c:pt idx="956">
                  <c:v>76.0</c:v>
                </c:pt>
                <c:pt idx="957">
                  <c:v>64.0</c:v>
                </c:pt>
                <c:pt idx="958">
                  <c:v>82.0</c:v>
                </c:pt>
                <c:pt idx="959">
                  <c:v>63.0</c:v>
                </c:pt>
                <c:pt idx="960">
                  <c:v>77.0</c:v>
                </c:pt>
                <c:pt idx="961">
                  <c:v>79.0</c:v>
                </c:pt>
                <c:pt idx="962">
                  <c:v>79.0</c:v>
                </c:pt>
                <c:pt idx="963">
                  <c:v>78.0</c:v>
                </c:pt>
                <c:pt idx="964">
                  <c:v>74.0</c:v>
                </c:pt>
                <c:pt idx="965">
                  <c:v>80.0</c:v>
                </c:pt>
                <c:pt idx="966">
                  <c:v>79.0</c:v>
                </c:pt>
                <c:pt idx="967">
                  <c:v>70.0</c:v>
                </c:pt>
                <c:pt idx="968">
                  <c:v>78.0</c:v>
                </c:pt>
                <c:pt idx="969">
                  <c:v>74.0</c:v>
                </c:pt>
                <c:pt idx="970">
                  <c:v>75.0</c:v>
                </c:pt>
                <c:pt idx="971">
                  <c:v>77.0</c:v>
                </c:pt>
                <c:pt idx="972">
                  <c:v>82.0</c:v>
                </c:pt>
                <c:pt idx="973">
                  <c:v>80.0</c:v>
                </c:pt>
                <c:pt idx="974">
                  <c:v>76.0</c:v>
                </c:pt>
                <c:pt idx="975">
                  <c:v>75.0</c:v>
                </c:pt>
                <c:pt idx="976">
                  <c:v>79.0</c:v>
                </c:pt>
                <c:pt idx="977">
                  <c:v>85.0</c:v>
                </c:pt>
                <c:pt idx="978">
                  <c:v>86.0</c:v>
                </c:pt>
                <c:pt idx="979">
                  <c:v>70.0</c:v>
                </c:pt>
                <c:pt idx="980">
                  <c:v>71.0</c:v>
                </c:pt>
                <c:pt idx="981">
                  <c:v>83.0</c:v>
                </c:pt>
                <c:pt idx="982">
                  <c:v>71.0</c:v>
                </c:pt>
                <c:pt idx="983">
                  <c:v>69.0</c:v>
                </c:pt>
                <c:pt idx="984">
                  <c:v>82.0</c:v>
                </c:pt>
                <c:pt idx="985">
                  <c:v>83.0</c:v>
                </c:pt>
                <c:pt idx="986">
                  <c:v>78.0</c:v>
                </c:pt>
                <c:pt idx="987">
                  <c:v>76.0</c:v>
                </c:pt>
                <c:pt idx="988">
                  <c:v>80.0</c:v>
                </c:pt>
                <c:pt idx="989">
                  <c:v>77.0</c:v>
                </c:pt>
                <c:pt idx="990">
                  <c:v>80.0</c:v>
                </c:pt>
                <c:pt idx="991">
                  <c:v>80.0</c:v>
                </c:pt>
                <c:pt idx="992">
                  <c:v>88.0</c:v>
                </c:pt>
              </c:numCache>
            </c:numRef>
          </c:xVal>
          <c:yVal>
            <c:numRef>
              <c:f>'R=0.85'!$B$2:$B$994</c:f>
              <c:numCache>
                <c:formatCode>General</c:formatCode>
                <c:ptCount val="993"/>
                <c:pt idx="0">
                  <c:v>1.4</c:v>
                </c:pt>
                <c:pt idx="1">
                  <c:v>1.5</c:v>
                </c:pt>
                <c:pt idx="2">
                  <c:v>4.9</c:v>
                </c:pt>
                <c:pt idx="3">
                  <c:v>5.9</c:v>
                </c:pt>
                <c:pt idx="4">
                  <c:v>6.0</c:v>
                </c:pt>
                <c:pt idx="5">
                  <c:v>7.0</c:v>
                </c:pt>
                <c:pt idx="6">
                  <c:v>8.6</c:v>
                </c:pt>
                <c:pt idx="7">
                  <c:v>11.0</c:v>
                </c:pt>
                <c:pt idx="8">
                  <c:v>13.0</c:v>
                </c:pt>
                <c:pt idx="9">
                  <c:v>13.0</c:v>
                </c:pt>
                <c:pt idx="10">
                  <c:v>13.0</c:v>
                </c:pt>
                <c:pt idx="11">
                  <c:v>13.0</c:v>
                </c:pt>
                <c:pt idx="12">
                  <c:v>14.0</c:v>
                </c:pt>
                <c:pt idx="13">
                  <c:v>15.0</c:v>
                </c:pt>
                <c:pt idx="14">
                  <c:v>16.0</c:v>
                </c:pt>
                <c:pt idx="15">
                  <c:v>16.0</c:v>
                </c:pt>
                <c:pt idx="16">
                  <c:v>16.0</c:v>
                </c:pt>
                <c:pt idx="17">
                  <c:v>16.0</c:v>
                </c:pt>
                <c:pt idx="18">
                  <c:v>16.0</c:v>
                </c:pt>
                <c:pt idx="19">
                  <c:v>17.0</c:v>
                </c:pt>
                <c:pt idx="20">
                  <c:v>17.0</c:v>
                </c:pt>
                <c:pt idx="21">
                  <c:v>17.0</c:v>
                </c:pt>
                <c:pt idx="22">
                  <c:v>18.0</c:v>
                </c:pt>
                <c:pt idx="23">
                  <c:v>19.0</c:v>
                </c:pt>
                <c:pt idx="24">
                  <c:v>19.0</c:v>
                </c:pt>
                <c:pt idx="25">
                  <c:v>19.0</c:v>
                </c:pt>
                <c:pt idx="26">
                  <c:v>19.0</c:v>
                </c:pt>
                <c:pt idx="27">
                  <c:v>19.0</c:v>
                </c:pt>
                <c:pt idx="28">
                  <c:v>19.0</c:v>
                </c:pt>
                <c:pt idx="29">
                  <c:v>19.0</c:v>
                </c:pt>
                <c:pt idx="30">
                  <c:v>19.0</c:v>
                </c:pt>
                <c:pt idx="31">
                  <c:v>19.0</c:v>
                </c:pt>
                <c:pt idx="32">
                  <c:v>20.0</c:v>
                </c:pt>
                <c:pt idx="33">
                  <c:v>20.0</c:v>
                </c:pt>
                <c:pt idx="34">
                  <c:v>21.0</c:v>
                </c:pt>
                <c:pt idx="35">
                  <c:v>21.0</c:v>
                </c:pt>
                <c:pt idx="36">
                  <c:v>21.0</c:v>
                </c:pt>
                <c:pt idx="37">
                  <c:v>21.0</c:v>
                </c:pt>
                <c:pt idx="38">
                  <c:v>22.0</c:v>
                </c:pt>
                <c:pt idx="39">
                  <c:v>22.0</c:v>
                </c:pt>
                <c:pt idx="40">
                  <c:v>22.0</c:v>
                </c:pt>
                <c:pt idx="41">
                  <c:v>22.0</c:v>
                </c:pt>
                <c:pt idx="42">
                  <c:v>22.0</c:v>
                </c:pt>
                <c:pt idx="43">
                  <c:v>22.0</c:v>
                </c:pt>
                <c:pt idx="44">
                  <c:v>22.0</c:v>
                </c:pt>
                <c:pt idx="45">
                  <c:v>22.0</c:v>
                </c:pt>
                <c:pt idx="46">
                  <c:v>22.0</c:v>
                </c:pt>
                <c:pt idx="47">
                  <c:v>22.0</c:v>
                </c:pt>
                <c:pt idx="48">
                  <c:v>22.0</c:v>
                </c:pt>
                <c:pt idx="49">
                  <c:v>22.0</c:v>
                </c:pt>
                <c:pt idx="50">
                  <c:v>22.0</c:v>
                </c:pt>
                <c:pt idx="51">
                  <c:v>22.0</c:v>
                </c:pt>
                <c:pt idx="52">
                  <c:v>23.0</c:v>
                </c:pt>
                <c:pt idx="53">
                  <c:v>23.0</c:v>
                </c:pt>
                <c:pt idx="54">
                  <c:v>23.0</c:v>
                </c:pt>
                <c:pt idx="55">
                  <c:v>23.0</c:v>
                </c:pt>
                <c:pt idx="56">
                  <c:v>23.0</c:v>
                </c:pt>
                <c:pt idx="57">
                  <c:v>23.0</c:v>
                </c:pt>
                <c:pt idx="58">
                  <c:v>23.0</c:v>
                </c:pt>
                <c:pt idx="59">
                  <c:v>23.0</c:v>
                </c:pt>
                <c:pt idx="60">
                  <c:v>24.0</c:v>
                </c:pt>
                <c:pt idx="61">
                  <c:v>24.0</c:v>
                </c:pt>
                <c:pt idx="62">
                  <c:v>24.0</c:v>
                </c:pt>
                <c:pt idx="63">
                  <c:v>24.0</c:v>
                </c:pt>
                <c:pt idx="64">
                  <c:v>25.0</c:v>
                </c:pt>
                <c:pt idx="65">
                  <c:v>25.0</c:v>
                </c:pt>
                <c:pt idx="66">
                  <c:v>25.0</c:v>
                </c:pt>
                <c:pt idx="67">
                  <c:v>25.0</c:v>
                </c:pt>
                <c:pt idx="68">
                  <c:v>25.0</c:v>
                </c:pt>
                <c:pt idx="69">
                  <c:v>26.0</c:v>
                </c:pt>
                <c:pt idx="70">
                  <c:v>26.0</c:v>
                </c:pt>
                <c:pt idx="71">
                  <c:v>26.0</c:v>
                </c:pt>
                <c:pt idx="72">
                  <c:v>26.0</c:v>
                </c:pt>
                <c:pt idx="73">
                  <c:v>26.0</c:v>
                </c:pt>
                <c:pt idx="74">
                  <c:v>26.0</c:v>
                </c:pt>
                <c:pt idx="75">
                  <c:v>26.0</c:v>
                </c:pt>
                <c:pt idx="76">
                  <c:v>26.0</c:v>
                </c:pt>
                <c:pt idx="77">
                  <c:v>27.0</c:v>
                </c:pt>
                <c:pt idx="78">
                  <c:v>27.0</c:v>
                </c:pt>
                <c:pt idx="79">
                  <c:v>27.0</c:v>
                </c:pt>
                <c:pt idx="80">
                  <c:v>27.0</c:v>
                </c:pt>
                <c:pt idx="81">
                  <c:v>27.0</c:v>
                </c:pt>
                <c:pt idx="82">
                  <c:v>27.0</c:v>
                </c:pt>
                <c:pt idx="83">
                  <c:v>27.0</c:v>
                </c:pt>
                <c:pt idx="84">
                  <c:v>27.0</c:v>
                </c:pt>
                <c:pt idx="85">
                  <c:v>27.0</c:v>
                </c:pt>
                <c:pt idx="86">
                  <c:v>27.0</c:v>
                </c:pt>
                <c:pt idx="87">
                  <c:v>27.0</c:v>
                </c:pt>
                <c:pt idx="88">
                  <c:v>28.0</c:v>
                </c:pt>
                <c:pt idx="89">
                  <c:v>28.0</c:v>
                </c:pt>
                <c:pt idx="90">
                  <c:v>28.0</c:v>
                </c:pt>
                <c:pt idx="91">
                  <c:v>28.0</c:v>
                </c:pt>
                <c:pt idx="92">
                  <c:v>28.0</c:v>
                </c:pt>
                <c:pt idx="93">
                  <c:v>28.0</c:v>
                </c:pt>
                <c:pt idx="94">
                  <c:v>28.0</c:v>
                </c:pt>
                <c:pt idx="95">
                  <c:v>28.0</c:v>
                </c:pt>
                <c:pt idx="96">
                  <c:v>28.0</c:v>
                </c:pt>
                <c:pt idx="97">
                  <c:v>29.0</c:v>
                </c:pt>
                <c:pt idx="98">
                  <c:v>29.0</c:v>
                </c:pt>
                <c:pt idx="99">
                  <c:v>29.0</c:v>
                </c:pt>
                <c:pt idx="100">
                  <c:v>29.0</c:v>
                </c:pt>
                <c:pt idx="101">
                  <c:v>29.0</c:v>
                </c:pt>
                <c:pt idx="102">
                  <c:v>29.0</c:v>
                </c:pt>
                <c:pt idx="103">
                  <c:v>29.0</c:v>
                </c:pt>
                <c:pt idx="104">
                  <c:v>29.0</c:v>
                </c:pt>
                <c:pt idx="105">
                  <c:v>29.0</c:v>
                </c:pt>
                <c:pt idx="106">
                  <c:v>29.0</c:v>
                </c:pt>
                <c:pt idx="107">
                  <c:v>30.0</c:v>
                </c:pt>
                <c:pt idx="108">
                  <c:v>30.0</c:v>
                </c:pt>
                <c:pt idx="109">
                  <c:v>30.0</c:v>
                </c:pt>
                <c:pt idx="110">
                  <c:v>30.0</c:v>
                </c:pt>
                <c:pt idx="111">
                  <c:v>30.0</c:v>
                </c:pt>
                <c:pt idx="112">
                  <c:v>30.0</c:v>
                </c:pt>
                <c:pt idx="113">
                  <c:v>30.0</c:v>
                </c:pt>
                <c:pt idx="114">
                  <c:v>30.0</c:v>
                </c:pt>
                <c:pt idx="115">
                  <c:v>30.0</c:v>
                </c:pt>
                <c:pt idx="116">
                  <c:v>30.0</c:v>
                </c:pt>
                <c:pt idx="117">
                  <c:v>30.0</c:v>
                </c:pt>
                <c:pt idx="118">
                  <c:v>30.0</c:v>
                </c:pt>
                <c:pt idx="119">
                  <c:v>30.0</c:v>
                </c:pt>
                <c:pt idx="120">
                  <c:v>31.0</c:v>
                </c:pt>
                <c:pt idx="121">
                  <c:v>31.0</c:v>
                </c:pt>
                <c:pt idx="122">
                  <c:v>31.0</c:v>
                </c:pt>
                <c:pt idx="123">
                  <c:v>31.0</c:v>
                </c:pt>
                <c:pt idx="124">
                  <c:v>31.0</c:v>
                </c:pt>
                <c:pt idx="125">
                  <c:v>31.0</c:v>
                </c:pt>
                <c:pt idx="126">
                  <c:v>31.0</c:v>
                </c:pt>
                <c:pt idx="127">
                  <c:v>31.0</c:v>
                </c:pt>
                <c:pt idx="128">
                  <c:v>31.0</c:v>
                </c:pt>
                <c:pt idx="129">
                  <c:v>31.0</c:v>
                </c:pt>
                <c:pt idx="130">
                  <c:v>32.0</c:v>
                </c:pt>
                <c:pt idx="131">
                  <c:v>32.0</c:v>
                </c:pt>
                <c:pt idx="132">
                  <c:v>32.0</c:v>
                </c:pt>
                <c:pt idx="133">
                  <c:v>32.0</c:v>
                </c:pt>
                <c:pt idx="134">
                  <c:v>32.0</c:v>
                </c:pt>
                <c:pt idx="135">
                  <c:v>32.0</c:v>
                </c:pt>
                <c:pt idx="136">
                  <c:v>32.0</c:v>
                </c:pt>
                <c:pt idx="137">
                  <c:v>32.0</c:v>
                </c:pt>
                <c:pt idx="138">
                  <c:v>32.0</c:v>
                </c:pt>
                <c:pt idx="139">
                  <c:v>33.0</c:v>
                </c:pt>
                <c:pt idx="140">
                  <c:v>33.0</c:v>
                </c:pt>
                <c:pt idx="141">
                  <c:v>33.0</c:v>
                </c:pt>
                <c:pt idx="142">
                  <c:v>33.0</c:v>
                </c:pt>
                <c:pt idx="143">
                  <c:v>33.0</c:v>
                </c:pt>
                <c:pt idx="144">
                  <c:v>33.0</c:v>
                </c:pt>
                <c:pt idx="145">
                  <c:v>33.0</c:v>
                </c:pt>
                <c:pt idx="146">
                  <c:v>33.0</c:v>
                </c:pt>
                <c:pt idx="147">
                  <c:v>33.0</c:v>
                </c:pt>
                <c:pt idx="148">
                  <c:v>33.0</c:v>
                </c:pt>
                <c:pt idx="149">
                  <c:v>33.0</c:v>
                </c:pt>
                <c:pt idx="150">
                  <c:v>33.0</c:v>
                </c:pt>
                <c:pt idx="151">
                  <c:v>33.0</c:v>
                </c:pt>
                <c:pt idx="152">
                  <c:v>33.0</c:v>
                </c:pt>
                <c:pt idx="153">
                  <c:v>33.0</c:v>
                </c:pt>
                <c:pt idx="154">
                  <c:v>33.0</c:v>
                </c:pt>
                <c:pt idx="155">
                  <c:v>33.0</c:v>
                </c:pt>
                <c:pt idx="156">
                  <c:v>33.0</c:v>
                </c:pt>
                <c:pt idx="157">
                  <c:v>33.0</c:v>
                </c:pt>
                <c:pt idx="158">
                  <c:v>33.0</c:v>
                </c:pt>
                <c:pt idx="159">
                  <c:v>33.0</c:v>
                </c:pt>
                <c:pt idx="160">
                  <c:v>33.0</c:v>
                </c:pt>
                <c:pt idx="161">
                  <c:v>34.0</c:v>
                </c:pt>
                <c:pt idx="162">
                  <c:v>34.0</c:v>
                </c:pt>
                <c:pt idx="163">
                  <c:v>34.0</c:v>
                </c:pt>
                <c:pt idx="164">
                  <c:v>34.0</c:v>
                </c:pt>
                <c:pt idx="165">
                  <c:v>34.0</c:v>
                </c:pt>
                <c:pt idx="166">
                  <c:v>34.0</c:v>
                </c:pt>
                <c:pt idx="167">
                  <c:v>34.0</c:v>
                </c:pt>
                <c:pt idx="168">
                  <c:v>34.0</c:v>
                </c:pt>
                <c:pt idx="169">
                  <c:v>34.0</c:v>
                </c:pt>
                <c:pt idx="170">
                  <c:v>34.0</c:v>
                </c:pt>
                <c:pt idx="171">
                  <c:v>34.0</c:v>
                </c:pt>
                <c:pt idx="172">
                  <c:v>34.0</c:v>
                </c:pt>
                <c:pt idx="173">
                  <c:v>34.0</c:v>
                </c:pt>
                <c:pt idx="174">
                  <c:v>34.0</c:v>
                </c:pt>
                <c:pt idx="175">
                  <c:v>34.0</c:v>
                </c:pt>
                <c:pt idx="176">
                  <c:v>34.0</c:v>
                </c:pt>
                <c:pt idx="177">
                  <c:v>35.0</c:v>
                </c:pt>
                <c:pt idx="178">
                  <c:v>35.0</c:v>
                </c:pt>
                <c:pt idx="179">
                  <c:v>35.0</c:v>
                </c:pt>
                <c:pt idx="180">
                  <c:v>35.0</c:v>
                </c:pt>
                <c:pt idx="181">
                  <c:v>35.0</c:v>
                </c:pt>
                <c:pt idx="182">
                  <c:v>35.0</c:v>
                </c:pt>
                <c:pt idx="183">
                  <c:v>35.0</c:v>
                </c:pt>
                <c:pt idx="184">
                  <c:v>35.0</c:v>
                </c:pt>
                <c:pt idx="185">
                  <c:v>35.0</c:v>
                </c:pt>
                <c:pt idx="186">
                  <c:v>35.0</c:v>
                </c:pt>
                <c:pt idx="187">
                  <c:v>35.0</c:v>
                </c:pt>
                <c:pt idx="188">
                  <c:v>35.0</c:v>
                </c:pt>
                <c:pt idx="189">
                  <c:v>35.0</c:v>
                </c:pt>
                <c:pt idx="190">
                  <c:v>35.0</c:v>
                </c:pt>
                <c:pt idx="191">
                  <c:v>35.0</c:v>
                </c:pt>
                <c:pt idx="192">
                  <c:v>35.0</c:v>
                </c:pt>
                <c:pt idx="193">
                  <c:v>35.0</c:v>
                </c:pt>
                <c:pt idx="194">
                  <c:v>35.0</c:v>
                </c:pt>
                <c:pt idx="195">
                  <c:v>35.0</c:v>
                </c:pt>
                <c:pt idx="196">
                  <c:v>36.0</c:v>
                </c:pt>
                <c:pt idx="197">
                  <c:v>36.0</c:v>
                </c:pt>
                <c:pt idx="198">
                  <c:v>36.0</c:v>
                </c:pt>
                <c:pt idx="199">
                  <c:v>36.0</c:v>
                </c:pt>
                <c:pt idx="200">
                  <c:v>36.0</c:v>
                </c:pt>
                <c:pt idx="201">
                  <c:v>36.0</c:v>
                </c:pt>
                <c:pt idx="202">
                  <c:v>36.0</c:v>
                </c:pt>
                <c:pt idx="203">
                  <c:v>36.0</c:v>
                </c:pt>
                <c:pt idx="204">
                  <c:v>36.0</c:v>
                </c:pt>
                <c:pt idx="205">
                  <c:v>36.0</c:v>
                </c:pt>
                <c:pt idx="206">
                  <c:v>36.0</c:v>
                </c:pt>
                <c:pt idx="207">
                  <c:v>36.0</c:v>
                </c:pt>
                <c:pt idx="208">
                  <c:v>36.0</c:v>
                </c:pt>
                <c:pt idx="209">
                  <c:v>36.0</c:v>
                </c:pt>
                <c:pt idx="210">
                  <c:v>37.0</c:v>
                </c:pt>
                <c:pt idx="211">
                  <c:v>37.0</c:v>
                </c:pt>
                <c:pt idx="212">
                  <c:v>37.0</c:v>
                </c:pt>
                <c:pt idx="213">
                  <c:v>37.0</c:v>
                </c:pt>
                <c:pt idx="214">
                  <c:v>37.0</c:v>
                </c:pt>
                <c:pt idx="215">
                  <c:v>37.0</c:v>
                </c:pt>
                <c:pt idx="216">
                  <c:v>37.0</c:v>
                </c:pt>
                <c:pt idx="217">
                  <c:v>37.0</c:v>
                </c:pt>
                <c:pt idx="218">
                  <c:v>37.0</c:v>
                </c:pt>
                <c:pt idx="219">
                  <c:v>37.0</c:v>
                </c:pt>
                <c:pt idx="220">
                  <c:v>37.0</c:v>
                </c:pt>
                <c:pt idx="221">
                  <c:v>37.0</c:v>
                </c:pt>
                <c:pt idx="222">
                  <c:v>37.0</c:v>
                </c:pt>
                <c:pt idx="223">
                  <c:v>37.0</c:v>
                </c:pt>
                <c:pt idx="224">
                  <c:v>37.0</c:v>
                </c:pt>
                <c:pt idx="225">
                  <c:v>37.0</c:v>
                </c:pt>
                <c:pt idx="226">
                  <c:v>37.0</c:v>
                </c:pt>
                <c:pt idx="227">
                  <c:v>37.0</c:v>
                </c:pt>
                <c:pt idx="228">
                  <c:v>37.0</c:v>
                </c:pt>
                <c:pt idx="229">
                  <c:v>37.0</c:v>
                </c:pt>
                <c:pt idx="230">
                  <c:v>37.0</c:v>
                </c:pt>
                <c:pt idx="231">
                  <c:v>37.0</c:v>
                </c:pt>
                <c:pt idx="232">
                  <c:v>38.0</c:v>
                </c:pt>
                <c:pt idx="233">
                  <c:v>38.0</c:v>
                </c:pt>
                <c:pt idx="234">
                  <c:v>38.0</c:v>
                </c:pt>
                <c:pt idx="235">
                  <c:v>38.0</c:v>
                </c:pt>
                <c:pt idx="236">
                  <c:v>38.0</c:v>
                </c:pt>
                <c:pt idx="237">
                  <c:v>38.0</c:v>
                </c:pt>
                <c:pt idx="238">
                  <c:v>38.0</c:v>
                </c:pt>
                <c:pt idx="239">
                  <c:v>38.0</c:v>
                </c:pt>
                <c:pt idx="240">
                  <c:v>38.0</c:v>
                </c:pt>
                <c:pt idx="241">
                  <c:v>38.0</c:v>
                </c:pt>
                <c:pt idx="242">
                  <c:v>38.0</c:v>
                </c:pt>
                <c:pt idx="243">
                  <c:v>38.0</c:v>
                </c:pt>
                <c:pt idx="244">
                  <c:v>38.0</c:v>
                </c:pt>
                <c:pt idx="245">
                  <c:v>38.0</c:v>
                </c:pt>
                <c:pt idx="246">
                  <c:v>38.0</c:v>
                </c:pt>
                <c:pt idx="247">
                  <c:v>38.0</c:v>
                </c:pt>
                <c:pt idx="248">
                  <c:v>38.0</c:v>
                </c:pt>
                <c:pt idx="249">
                  <c:v>38.0</c:v>
                </c:pt>
                <c:pt idx="250">
                  <c:v>38.0</c:v>
                </c:pt>
                <c:pt idx="251">
                  <c:v>39.0</c:v>
                </c:pt>
                <c:pt idx="252">
                  <c:v>39.0</c:v>
                </c:pt>
                <c:pt idx="253">
                  <c:v>39.0</c:v>
                </c:pt>
                <c:pt idx="254">
                  <c:v>39.0</c:v>
                </c:pt>
                <c:pt idx="255">
                  <c:v>39.0</c:v>
                </c:pt>
                <c:pt idx="256">
                  <c:v>39.0</c:v>
                </c:pt>
                <c:pt idx="257">
                  <c:v>39.0</c:v>
                </c:pt>
                <c:pt idx="258">
                  <c:v>39.0</c:v>
                </c:pt>
                <c:pt idx="259">
                  <c:v>39.0</c:v>
                </c:pt>
                <c:pt idx="260">
                  <c:v>39.0</c:v>
                </c:pt>
                <c:pt idx="261">
                  <c:v>39.0</c:v>
                </c:pt>
                <c:pt idx="262">
                  <c:v>39.0</c:v>
                </c:pt>
                <c:pt idx="263">
                  <c:v>39.0</c:v>
                </c:pt>
                <c:pt idx="264">
                  <c:v>39.0</c:v>
                </c:pt>
                <c:pt idx="265">
                  <c:v>39.0</c:v>
                </c:pt>
                <c:pt idx="266">
                  <c:v>39.0</c:v>
                </c:pt>
                <c:pt idx="267">
                  <c:v>39.0</c:v>
                </c:pt>
                <c:pt idx="268">
                  <c:v>40.0</c:v>
                </c:pt>
                <c:pt idx="269">
                  <c:v>40.0</c:v>
                </c:pt>
                <c:pt idx="270">
                  <c:v>40.0</c:v>
                </c:pt>
                <c:pt idx="271">
                  <c:v>40.0</c:v>
                </c:pt>
                <c:pt idx="272">
                  <c:v>40.0</c:v>
                </c:pt>
                <c:pt idx="273">
                  <c:v>40.0</c:v>
                </c:pt>
                <c:pt idx="274">
                  <c:v>40.0</c:v>
                </c:pt>
                <c:pt idx="275">
                  <c:v>40.0</c:v>
                </c:pt>
                <c:pt idx="276">
                  <c:v>40.0</c:v>
                </c:pt>
                <c:pt idx="277">
                  <c:v>40.0</c:v>
                </c:pt>
                <c:pt idx="278">
                  <c:v>40.0</c:v>
                </c:pt>
                <c:pt idx="279">
                  <c:v>40.0</c:v>
                </c:pt>
                <c:pt idx="280">
                  <c:v>40.0</c:v>
                </c:pt>
                <c:pt idx="281">
                  <c:v>40.0</c:v>
                </c:pt>
                <c:pt idx="282">
                  <c:v>40.0</c:v>
                </c:pt>
                <c:pt idx="283">
                  <c:v>40.0</c:v>
                </c:pt>
                <c:pt idx="284">
                  <c:v>40.0</c:v>
                </c:pt>
                <c:pt idx="285">
                  <c:v>40.0</c:v>
                </c:pt>
                <c:pt idx="286">
                  <c:v>40.0</c:v>
                </c:pt>
                <c:pt idx="287">
                  <c:v>40.0</c:v>
                </c:pt>
                <c:pt idx="288">
                  <c:v>40.0</c:v>
                </c:pt>
                <c:pt idx="289">
                  <c:v>40.0</c:v>
                </c:pt>
                <c:pt idx="290">
                  <c:v>40.0</c:v>
                </c:pt>
                <c:pt idx="291">
                  <c:v>41.0</c:v>
                </c:pt>
                <c:pt idx="292">
                  <c:v>41.0</c:v>
                </c:pt>
                <c:pt idx="293">
                  <c:v>41.0</c:v>
                </c:pt>
                <c:pt idx="294">
                  <c:v>41.0</c:v>
                </c:pt>
                <c:pt idx="295">
                  <c:v>41.0</c:v>
                </c:pt>
                <c:pt idx="296">
                  <c:v>41.0</c:v>
                </c:pt>
                <c:pt idx="297">
                  <c:v>41.0</c:v>
                </c:pt>
                <c:pt idx="298">
                  <c:v>41.0</c:v>
                </c:pt>
                <c:pt idx="299">
                  <c:v>41.0</c:v>
                </c:pt>
                <c:pt idx="300">
                  <c:v>41.0</c:v>
                </c:pt>
                <c:pt idx="301">
                  <c:v>41.0</c:v>
                </c:pt>
                <c:pt idx="302">
                  <c:v>41.0</c:v>
                </c:pt>
                <c:pt idx="303">
                  <c:v>41.0</c:v>
                </c:pt>
                <c:pt idx="304">
                  <c:v>41.0</c:v>
                </c:pt>
                <c:pt idx="305">
                  <c:v>41.0</c:v>
                </c:pt>
                <c:pt idx="306">
                  <c:v>41.0</c:v>
                </c:pt>
                <c:pt idx="307">
                  <c:v>41.0</c:v>
                </c:pt>
                <c:pt idx="308">
                  <c:v>41.0</c:v>
                </c:pt>
                <c:pt idx="309">
                  <c:v>41.0</c:v>
                </c:pt>
                <c:pt idx="310">
                  <c:v>41.0</c:v>
                </c:pt>
                <c:pt idx="311">
                  <c:v>41.0</c:v>
                </c:pt>
                <c:pt idx="312">
                  <c:v>41.0</c:v>
                </c:pt>
                <c:pt idx="313">
                  <c:v>41.0</c:v>
                </c:pt>
                <c:pt idx="314">
                  <c:v>41.0</c:v>
                </c:pt>
                <c:pt idx="315">
                  <c:v>41.0</c:v>
                </c:pt>
                <c:pt idx="316">
                  <c:v>41.0</c:v>
                </c:pt>
                <c:pt idx="317">
                  <c:v>41.0</c:v>
                </c:pt>
                <c:pt idx="318">
                  <c:v>41.0</c:v>
                </c:pt>
                <c:pt idx="319">
                  <c:v>41.0</c:v>
                </c:pt>
                <c:pt idx="320">
                  <c:v>41.0</c:v>
                </c:pt>
                <c:pt idx="321">
                  <c:v>41.0</c:v>
                </c:pt>
                <c:pt idx="322">
                  <c:v>41.0</c:v>
                </c:pt>
                <c:pt idx="323">
                  <c:v>41.0</c:v>
                </c:pt>
                <c:pt idx="324">
                  <c:v>41.0</c:v>
                </c:pt>
                <c:pt idx="325">
                  <c:v>41.0</c:v>
                </c:pt>
                <c:pt idx="326">
                  <c:v>42.0</c:v>
                </c:pt>
                <c:pt idx="327">
                  <c:v>42.0</c:v>
                </c:pt>
                <c:pt idx="328">
                  <c:v>42.0</c:v>
                </c:pt>
                <c:pt idx="329">
                  <c:v>42.0</c:v>
                </c:pt>
                <c:pt idx="330">
                  <c:v>42.0</c:v>
                </c:pt>
                <c:pt idx="331">
                  <c:v>42.0</c:v>
                </c:pt>
                <c:pt idx="332">
                  <c:v>42.0</c:v>
                </c:pt>
                <c:pt idx="333">
                  <c:v>42.0</c:v>
                </c:pt>
                <c:pt idx="334">
                  <c:v>42.0</c:v>
                </c:pt>
                <c:pt idx="335">
                  <c:v>42.0</c:v>
                </c:pt>
                <c:pt idx="336">
                  <c:v>42.0</c:v>
                </c:pt>
                <c:pt idx="337">
                  <c:v>42.0</c:v>
                </c:pt>
                <c:pt idx="338">
                  <c:v>42.0</c:v>
                </c:pt>
                <c:pt idx="339">
                  <c:v>42.0</c:v>
                </c:pt>
                <c:pt idx="340">
                  <c:v>42.0</c:v>
                </c:pt>
                <c:pt idx="341">
                  <c:v>42.0</c:v>
                </c:pt>
                <c:pt idx="342">
                  <c:v>42.0</c:v>
                </c:pt>
                <c:pt idx="343">
                  <c:v>42.0</c:v>
                </c:pt>
                <c:pt idx="344">
                  <c:v>42.0</c:v>
                </c:pt>
                <c:pt idx="345">
                  <c:v>42.0</c:v>
                </c:pt>
                <c:pt idx="346">
                  <c:v>42.0</c:v>
                </c:pt>
                <c:pt idx="347">
                  <c:v>42.0</c:v>
                </c:pt>
                <c:pt idx="348">
                  <c:v>42.0</c:v>
                </c:pt>
                <c:pt idx="349">
                  <c:v>42.0</c:v>
                </c:pt>
                <c:pt idx="350">
                  <c:v>42.0</c:v>
                </c:pt>
                <c:pt idx="351">
                  <c:v>42.0</c:v>
                </c:pt>
                <c:pt idx="352">
                  <c:v>42.0</c:v>
                </c:pt>
                <c:pt idx="353">
                  <c:v>42.0</c:v>
                </c:pt>
                <c:pt idx="354">
                  <c:v>43.0</c:v>
                </c:pt>
                <c:pt idx="355">
                  <c:v>43.0</c:v>
                </c:pt>
                <c:pt idx="356">
                  <c:v>43.0</c:v>
                </c:pt>
                <c:pt idx="357">
                  <c:v>43.0</c:v>
                </c:pt>
                <c:pt idx="358">
                  <c:v>43.0</c:v>
                </c:pt>
                <c:pt idx="359">
                  <c:v>43.0</c:v>
                </c:pt>
                <c:pt idx="360">
                  <c:v>43.0</c:v>
                </c:pt>
                <c:pt idx="361">
                  <c:v>43.0</c:v>
                </c:pt>
                <c:pt idx="362">
                  <c:v>43.0</c:v>
                </c:pt>
                <c:pt idx="363">
                  <c:v>43.0</c:v>
                </c:pt>
                <c:pt idx="364">
                  <c:v>43.0</c:v>
                </c:pt>
                <c:pt idx="365">
                  <c:v>43.0</c:v>
                </c:pt>
                <c:pt idx="366">
                  <c:v>43.0</c:v>
                </c:pt>
                <c:pt idx="367">
                  <c:v>43.0</c:v>
                </c:pt>
                <c:pt idx="368">
                  <c:v>43.0</c:v>
                </c:pt>
                <c:pt idx="369">
                  <c:v>43.0</c:v>
                </c:pt>
                <c:pt idx="370">
                  <c:v>43.0</c:v>
                </c:pt>
                <c:pt idx="371">
                  <c:v>43.0</c:v>
                </c:pt>
                <c:pt idx="372">
                  <c:v>44.0</c:v>
                </c:pt>
                <c:pt idx="373">
                  <c:v>44.0</c:v>
                </c:pt>
                <c:pt idx="374">
                  <c:v>44.0</c:v>
                </c:pt>
                <c:pt idx="375">
                  <c:v>44.0</c:v>
                </c:pt>
                <c:pt idx="376">
                  <c:v>44.0</c:v>
                </c:pt>
                <c:pt idx="377">
                  <c:v>44.0</c:v>
                </c:pt>
                <c:pt idx="378">
                  <c:v>44.0</c:v>
                </c:pt>
                <c:pt idx="379">
                  <c:v>44.0</c:v>
                </c:pt>
                <c:pt idx="380">
                  <c:v>44.0</c:v>
                </c:pt>
                <c:pt idx="381">
                  <c:v>44.0</c:v>
                </c:pt>
                <c:pt idx="382">
                  <c:v>44.0</c:v>
                </c:pt>
                <c:pt idx="383">
                  <c:v>44.0</c:v>
                </c:pt>
                <c:pt idx="384">
                  <c:v>44.0</c:v>
                </c:pt>
                <c:pt idx="385">
                  <c:v>44.0</c:v>
                </c:pt>
                <c:pt idx="386">
                  <c:v>44.0</c:v>
                </c:pt>
                <c:pt idx="387">
                  <c:v>44.0</c:v>
                </c:pt>
                <c:pt idx="388">
                  <c:v>44.0</c:v>
                </c:pt>
                <c:pt idx="389">
                  <c:v>44.0</c:v>
                </c:pt>
                <c:pt idx="390">
                  <c:v>44.0</c:v>
                </c:pt>
                <c:pt idx="391">
                  <c:v>45.0</c:v>
                </c:pt>
                <c:pt idx="392">
                  <c:v>45.0</c:v>
                </c:pt>
                <c:pt idx="393">
                  <c:v>45.0</c:v>
                </c:pt>
                <c:pt idx="394">
                  <c:v>45.0</c:v>
                </c:pt>
                <c:pt idx="395">
                  <c:v>45.0</c:v>
                </c:pt>
                <c:pt idx="396">
                  <c:v>45.0</c:v>
                </c:pt>
                <c:pt idx="397">
                  <c:v>45.0</c:v>
                </c:pt>
                <c:pt idx="398">
                  <c:v>45.0</c:v>
                </c:pt>
                <c:pt idx="399">
                  <c:v>45.0</c:v>
                </c:pt>
                <c:pt idx="400">
                  <c:v>45.0</c:v>
                </c:pt>
                <c:pt idx="401">
                  <c:v>45.0</c:v>
                </c:pt>
                <c:pt idx="402">
                  <c:v>45.0</c:v>
                </c:pt>
                <c:pt idx="403">
                  <c:v>45.0</c:v>
                </c:pt>
                <c:pt idx="404">
                  <c:v>45.0</c:v>
                </c:pt>
                <c:pt idx="405">
                  <c:v>45.0</c:v>
                </c:pt>
                <c:pt idx="406">
                  <c:v>45.0</c:v>
                </c:pt>
                <c:pt idx="407">
                  <c:v>45.0</c:v>
                </c:pt>
                <c:pt idx="408">
                  <c:v>45.0</c:v>
                </c:pt>
                <c:pt idx="409">
                  <c:v>45.0</c:v>
                </c:pt>
                <c:pt idx="410">
                  <c:v>45.0</c:v>
                </c:pt>
                <c:pt idx="411">
                  <c:v>45.0</c:v>
                </c:pt>
                <c:pt idx="412">
                  <c:v>45.0</c:v>
                </c:pt>
                <c:pt idx="413">
                  <c:v>45.0</c:v>
                </c:pt>
                <c:pt idx="414">
                  <c:v>45.0</c:v>
                </c:pt>
                <c:pt idx="415">
                  <c:v>46.0</c:v>
                </c:pt>
                <c:pt idx="416">
                  <c:v>46.0</c:v>
                </c:pt>
                <c:pt idx="417">
                  <c:v>46.0</c:v>
                </c:pt>
                <c:pt idx="418">
                  <c:v>46.0</c:v>
                </c:pt>
                <c:pt idx="419">
                  <c:v>46.0</c:v>
                </c:pt>
                <c:pt idx="420">
                  <c:v>46.0</c:v>
                </c:pt>
                <c:pt idx="421">
                  <c:v>46.0</c:v>
                </c:pt>
                <c:pt idx="422">
                  <c:v>46.0</c:v>
                </c:pt>
                <c:pt idx="423">
                  <c:v>46.0</c:v>
                </c:pt>
                <c:pt idx="424">
                  <c:v>46.0</c:v>
                </c:pt>
                <c:pt idx="425">
                  <c:v>46.0</c:v>
                </c:pt>
                <c:pt idx="426">
                  <c:v>46.0</c:v>
                </c:pt>
                <c:pt idx="427">
                  <c:v>46.0</c:v>
                </c:pt>
                <c:pt idx="428">
                  <c:v>46.0</c:v>
                </c:pt>
                <c:pt idx="429">
                  <c:v>46.0</c:v>
                </c:pt>
                <c:pt idx="430">
                  <c:v>46.0</c:v>
                </c:pt>
                <c:pt idx="431">
                  <c:v>46.0</c:v>
                </c:pt>
                <c:pt idx="432">
                  <c:v>46.0</c:v>
                </c:pt>
                <c:pt idx="433">
                  <c:v>46.0</c:v>
                </c:pt>
                <c:pt idx="434">
                  <c:v>46.0</c:v>
                </c:pt>
                <c:pt idx="435">
                  <c:v>46.0</c:v>
                </c:pt>
                <c:pt idx="436">
                  <c:v>46.0</c:v>
                </c:pt>
                <c:pt idx="437">
                  <c:v>46.0</c:v>
                </c:pt>
                <c:pt idx="438">
                  <c:v>46.0</c:v>
                </c:pt>
                <c:pt idx="439">
                  <c:v>46.0</c:v>
                </c:pt>
                <c:pt idx="440">
                  <c:v>47.0</c:v>
                </c:pt>
                <c:pt idx="441">
                  <c:v>47.0</c:v>
                </c:pt>
                <c:pt idx="442">
                  <c:v>47.0</c:v>
                </c:pt>
                <c:pt idx="443">
                  <c:v>47.0</c:v>
                </c:pt>
                <c:pt idx="444">
                  <c:v>47.0</c:v>
                </c:pt>
                <c:pt idx="445">
                  <c:v>47.0</c:v>
                </c:pt>
                <c:pt idx="446">
                  <c:v>47.0</c:v>
                </c:pt>
                <c:pt idx="447">
                  <c:v>47.0</c:v>
                </c:pt>
                <c:pt idx="448">
                  <c:v>47.0</c:v>
                </c:pt>
                <c:pt idx="449">
                  <c:v>47.0</c:v>
                </c:pt>
                <c:pt idx="450">
                  <c:v>47.0</c:v>
                </c:pt>
                <c:pt idx="451">
                  <c:v>47.0</c:v>
                </c:pt>
                <c:pt idx="452">
                  <c:v>47.0</c:v>
                </c:pt>
                <c:pt idx="453">
                  <c:v>47.0</c:v>
                </c:pt>
                <c:pt idx="454">
                  <c:v>47.0</c:v>
                </c:pt>
                <c:pt idx="455">
                  <c:v>47.0</c:v>
                </c:pt>
                <c:pt idx="456">
                  <c:v>47.0</c:v>
                </c:pt>
                <c:pt idx="457">
                  <c:v>47.0</c:v>
                </c:pt>
                <c:pt idx="458">
                  <c:v>47.0</c:v>
                </c:pt>
                <c:pt idx="459">
                  <c:v>48.0</c:v>
                </c:pt>
                <c:pt idx="460">
                  <c:v>48.0</c:v>
                </c:pt>
                <c:pt idx="461">
                  <c:v>48.0</c:v>
                </c:pt>
                <c:pt idx="462">
                  <c:v>48.0</c:v>
                </c:pt>
                <c:pt idx="463">
                  <c:v>48.0</c:v>
                </c:pt>
                <c:pt idx="464">
                  <c:v>48.0</c:v>
                </c:pt>
                <c:pt idx="465">
                  <c:v>48.0</c:v>
                </c:pt>
                <c:pt idx="466">
                  <c:v>48.0</c:v>
                </c:pt>
                <c:pt idx="467">
                  <c:v>48.0</c:v>
                </c:pt>
                <c:pt idx="468">
                  <c:v>48.0</c:v>
                </c:pt>
                <c:pt idx="469">
                  <c:v>48.0</c:v>
                </c:pt>
                <c:pt idx="470">
                  <c:v>48.0</c:v>
                </c:pt>
                <c:pt idx="471">
                  <c:v>48.0</c:v>
                </c:pt>
                <c:pt idx="472">
                  <c:v>48.0</c:v>
                </c:pt>
                <c:pt idx="473">
                  <c:v>48.0</c:v>
                </c:pt>
                <c:pt idx="474">
                  <c:v>48.0</c:v>
                </c:pt>
                <c:pt idx="475">
                  <c:v>48.0</c:v>
                </c:pt>
                <c:pt idx="476">
                  <c:v>48.0</c:v>
                </c:pt>
                <c:pt idx="477">
                  <c:v>48.0</c:v>
                </c:pt>
                <c:pt idx="478">
                  <c:v>48.0</c:v>
                </c:pt>
                <c:pt idx="479">
                  <c:v>49.0</c:v>
                </c:pt>
                <c:pt idx="480">
                  <c:v>49.0</c:v>
                </c:pt>
                <c:pt idx="481">
                  <c:v>49.0</c:v>
                </c:pt>
                <c:pt idx="482">
                  <c:v>49.0</c:v>
                </c:pt>
                <c:pt idx="483">
                  <c:v>49.0</c:v>
                </c:pt>
                <c:pt idx="484">
                  <c:v>49.0</c:v>
                </c:pt>
                <c:pt idx="485">
                  <c:v>49.0</c:v>
                </c:pt>
                <c:pt idx="486">
                  <c:v>49.0</c:v>
                </c:pt>
                <c:pt idx="487">
                  <c:v>49.0</c:v>
                </c:pt>
                <c:pt idx="488">
                  <c:v>49.0</c:v>
                </c:pt>
                <c:pt idx="489">
                  <c:v>49.0</c:v>
                </c:pt>
                <c:pt idx="490">
                  <c:v>49.0</c:v>
                </c:pt>
                <c:pt idx="491">
                  <c:v>49.0</c:v>
                </c:pt>
                <c:pt idx="492">
                  <c:v>49.0</c:v>
                </c:pt>
                <c:pt idx="493">
                  <c:v>49.0</c:v>
                </c:pt>
                <c:pt idx="494">
                  <c:v>49.0</c:v>
                </c:pt>
                <c:pt idx="495">
                  <c:v>49.0</c:v>
                </c:pt>
                <c:pt idx="496">
                  <c:v>49.0</c:v>
                </c:pt>
                <c:pt idx="497">
                  <c:v>49.0</c:v>
                </c:pt>
                <c:pt idx="498">
                  <c:v>49.0</c:v>
                </c:pt>
                <c:pt idx="499">
                  <c:v>49.0</c:v>
                </c:pt>
                <c:pt idx="500">
                  <c:v>49.0</c:v>
                </c:pt>
                <c:pt idx="501">
                  <c:v>49.0</c:v>
                </c:pt>
                <c:pt idx="502">
                  <c:v>49.0</c:v>
                </c:pt>
                <c:pt idx="503">
                  <c:v>49.0</c:v>
                </c:pt>
                <c:pt idx="504">
                  <c:v>49.0</c:v>
                </c:pt>
                <c:pt idx="505">
                  <c:v>50.0</c:v>
                </c:pt>
                <c:pt idx="506">
                  <c:v>50.0</c:v>
                </c:pt>
                <c:pt idx="507">
                  <c:v>50.0</c:v>
                </c:pt>
                <c:pt idx="508">
                  <c:v>50.0</c:v>
                </c:pt>
                <c:pt idx="509">
                  <c:v>50.0</c:v>
                </c:pt>
                <c:pt idx="510">
                  <c:v>50.0</c:v>
                </c:pt>
                <c:pt idx="511">
                  <c:v>50.0</c:v>
                </c:pt>
                <c:pt idx="512">
                  <c:v>50.0</c:v>
                </c:pt>
                <c:pt idx="513">
                  <c:v>50.0</c:v>
                </c:pt>
                <c:pt idx="514">
                  <c:v>50.0</c:v>
                </c:pt>
                <c:pt idx="515">
                  <c:v>50.0</c:v>
                </c:pt>
                <c:pt idx="516">
                  <c:v>50.0</c:v>
                </c:pt>
                <c:pt idx="517">
                  <c:v>50.0</c:v>
                </c:pt>
                <c:pt idx="518">
                  <c:v>50.0</c:v>
                </c:pt>
                <c:pt idx="519">
                  <c:v>50.0</c:v>
                </c:pt>
                <c:pt idx="520">
                  <c:v>51.0</c:v>
                </c:pt>
                <c:pt idx="521">
                  <c:v>51.0</c:v>
                </c:pt>
                <c:pt idx="522">
                  <c:v>51.0</c:v>
                </c:pt>
                <c:pt idx="523">
                  <c:v>51.0</c:v>
                </c:pt>
                <c:pt idx="524">
                  <c:v>51.0</c:v>
                </c:pt>
                <c:pt idx="525">
                  <c:v>51.0</c:v>
                </c:pt>
                <c:pt idx="526">
                  <c:v>51.0</c:v>
                </c:pt>
                <c:pt idx="527">
                  <c:v>51.0</c:v>
                </c:pt>
                <c:pt idx="528">
                  <c:v>51.0</c:v>
                </c:pt>
                <c:pt idx="529">
                  <c:v>51.0</c:v>
                </c:pt>
                <c:pt idx="530">
                  <c:v>51.0</c:v>
                </c:pt>
                <c:pt idx="531">
                  <c:v>51.0</c:v>
                </c:pt>
                <c:pt idx="532">
                  <c:v>51.0</c:v>
                </c:pt>
                <c:pt idx="533">
                  <c:v>51.0</c:v>
                </c:pt>
                <c:pt idx="534">
                  <c:v>51.0</c:v>
                </c:pt>
                <c:pt idx="535">
                  <c:v>51.0</c:v>
                </c:pt>
                <c:pt idx="536">
                  <c:v>51.0</c:v>
                </c:pt>
                <c:pt idx="537">
                  <c:v>51.0</c:v>
                </c:pt>
                <c:pt idx="538">
                  <c:v>51.0</c:v>
                </c:pt>
                <c:pt idx="539">
                  <c:v>51.0</c:v>
                </c:pt>
                <c:pt idx="540">
                  <c:v>51.0</c:v>
                </c:pt>
                <c:pt idx="541">
                  <c:v>51.0</c:v>
                </c:pt>
                <c:pt idx="542">
                  <c:v>51.0</c:v>
                </c:pt>
                <c:pt idx="543">
                  <c:v>51.0</c:v>
                </c:pt>
                <c:pt idx="544">
                  <c:v>51.0</c:v>
                </c:pt>
                <c:pt idx="545">
                  <c:v>51.0</c:v>
                </c:pt>
                <c:pt idx="546">
                  <c:v>52.0</c:v>
                </c:pt>
                <c:pt idx="547">
                  <c:v>52.0</c:v>
                </c:pt>
                <c:pt idx="548">
                  <c:v>52.0</c:v>
                </c:pt>
                <c:pt idx="549">
                  <c:v>52.0</c:v>
                </c:pt>
                <c:pt idx="550">
                  <c:v>52.0</c:v>
                </c:pt>
                <c:pt idx="551">
                  <c:v>52.0</c:v>
                </c:pt>
                <c:pt idx="552">
                  <c:v>52.0</c:v>
                </c:pt>
                <c:pt idx="553">
                  <c:v>52.0</c:v>
                </c:pt>
                <c:pt idx="554">
                  <c:v>52.0</c:v>
                </c:pt>
                <c:pt idx="555">
                  <c:v>52.0</c:v>
                </c:pt>
                <c:pt idx="556">
                  <c:v>52.0</c:v>
                </c:pt>
                <c:pt idx="557">
                  <c:v>52.0</c:v>
                </c:pt>
                <c:pt idx="558">
                  <c:v>52.0</c:v>
                </c:pt>
                <c:pt idx="559">
                  <c:v>52.0</c:v>
                </c:pt>
                <c:pt idx="560">
                  <c:v>52.0</c:v>
                </c:pt>
                <c:pt idx="561">
                  <c:v>52.0</c:v>
                </c:pt>
                <c:pt idx="562">
                  <c:v>52.0</c:v>
                </c:pt>
                <c:pt idx="563">
                  <c:v>52.0</c:v>
                </c:pt>
                <c:pt idx="564">
                  <c:v>52.0</c:v>
                </c:pt>
                <c:pt idx="565">
                  <c:v>52.0</c:v>
                </c:pt>
                <c:pt idx="566">
                  <c:v>52.0</c:v>
                </c:pt>
                <c:pt idx="567">
                  <c:v>52.0</c:v>
                </c:pt>
                <c:pt idx="568">
                  <c:v>52.0</c:v>
                </c:pt>
                <c:pt idx="569">
                  <c:v>52.0</c:v>
                </c:pt>
                <c:pt idx="570">
                  <c:v>52.0</c:v>
                </c:pt>
                <c:pt idx="571">
                  <c:v>52.0</c:v>
                </c:pt>
                <c:pt idx="572">
                  <c:v>52.0</c:v>
                </c:pt>
                <c:pt idx="573">
                  <c:v>52.0</c:v>
                </c:pt>
                <c:pt idx="574">
                  <c:v>52.0</c:v>
                </c:pt>
                <c:pt idx="575">
                  <c:v>52.0</c:v>
                </c:pt>
                <c:pt idx="576">
                  <c:v>53.0</c:v>
                </c:pt>
                <c:pt idx="577">
                  <c:v>53.0</c:v>
                </c:pt>
                <c:pt idx="578">
                  <c:v>53.0</c:v>
                </c:pt>
                <c:pt idx="579">
                  <c:v>53.0</c:v>
                </c:pt>
                <c:pt idx="580">
                  <c:v>53.0</c:v>
                </c:pt>
                <c:pt idx="581">
                  <c:v>53.0</c:v>
                </c:pt>
                <c:pt idx="582">
                  <c:v>53.0</c:v>
                </c:pt>
                <c:pt idx="583">
                  <c:v>53.0</c:v>
                </c:pt>
                <c:pt idx="584">
                  <c:v>53.0</c:v>
                </c:pt>
                <c:pt idx="585">
                  <c:v>53.0</c:v>
                </c:pt>
                <c:pt idx="586">
                  <c:v>53.0</c:v>
                </c:pt>
                <c:pt idx="587">
                  <c:v>53.0</c:v>
                </c:pt>
                <c:pt idx="588">
                  <c:v>53.0</c:v>
                </c:pt>
                <c:pt idx="589">
                  <c:v>53.0</c:v>
                </c:pt>
                <c:pt idx="590">
                  <c:v>53.0</c:v>
                </c:pt>
                <c:pt idx="591">
                  <c:v>53.0</c:v>
                </c:pt>
                <c:pt idx="592">
                  <c:v>53.0</c:v>
                </c:pt>
                <c:pt idx="593">
                  <c:v>53.0</c:v>
                </c:pt>
                <c:pt idx="594">
                  <c:v>53.0</c:v>
                </c:pt>
                <c:pt idx="595">
                  <c:v>53.0</c:v>
                </c:pt>
                <c:pt idx="596">
                  <c:v>54.0</c:v>
                </c:pt>
                <c:pt idx="597">
                  <c:v>54.0</c:v>
                </c:pt>
                <c:pt idx="598">
                  <c:v>54.0</c:v>
                </c:pt>
                <c:pt idx="599">
                  <c:v>54.0</c:v>
                </c:pt>
                <c:pt idx="600">
                  <c:v>54.0</c:v>
                </c:pt>
                <c:pt idx="601">
                  <c:v>54.0</c:v>
                </c:pt>
                <c:pt idx="602">
                  <c:v>54.0</c:v>
                </c:pt>
                <c:pt idx="603">
                  <c:v>54.0</c:v>
                </c:pt>
                <c:pt idx="604">
                  <c:v>54.0</c:v>
                </c:pt>
                <c:pt idx="605">
                  <c:v>54.0</c:v>
                </c:pt>
                <c:pt idx="606">
                  <c:v>54.0</c:v>
                </c:pt>
                <c:pt idx="607">
                  <c:v>54.0</c:v>
                </c:pt>
                <c:pt idx="608">
                  <c:v>54.0</c:v>
                </c:pt>
                <c:pt idx="609">
                  <c:v>54.0</c:v>
                </c:pt>
                <c:pt idx="610">
                  <c:v>54.0</c:v>
                </c:pt>
                <c:pt idx="611">
                  <c:v>54.0</c:v>
                </c:pt>
                <c:pt idx="612">
                  <c:v>54.0</c:v>
                </c:pt>
                <c:pt idx="613">
                  <c:v>54.0</c:v>
                </c:pt>
                <c:pt idx="614">
                  <c:v>54.0</c:v>
                </c:pt>
                <c:pt idx="615">
                  <c:v>54.0</c:v>
                </c:pt>
                <c:pt idx="616">
                  <c:v>54.0</c:v>
                </c:pt>
                <c:pt idx="617">
                  <c:v>54.0</c:v>
                </c:pt>
                <c:pt idx="618">
                  <c:v>54.0</c:v>
                </c:pt>
                <c:pt idx="619">
                  <c:v>54.0</c:v>
                </c:pt>
                <c:pt idx="620">
                  <c:v>54.0</c:v>
                </c:pt>
                <c:pt idx="621">
                  <c:v>54.0</c:v>
                </c:pt>
                <c:pt idx="622">
                  <c:v>54.0</c:v>
                </c:pt>
                <c:pt idx="623">
                  <c:v>54.0</c:v>
                </c:pt>
                <c:pt idx="624">
                  <c:v>54.0</c:v>
                </c:pt>
                <c:pt idx="625">
                  <c:v>54.0</c:v>
                </c:pt>
                <c:pt idx="626">
                  <c:v>54.0</c:v>
                </c:pt>
                <c:pt idx="627">
                  <c:v>55.0</c:v>
                </c:pt>
                <c:pt idx="628">
                  <c:v>55.0</c:v>
                </c:pt>
                <c:pt idx="629">
                  <c:v>55.0</c:v>
                </c:pt>
                <c:pt idx="630">
                  <c:v>55.0</c:v>
                </c:pt>
                <c:pt idx="631">
                  <c:v>55.0</c:v>
                </c:pt>
                <c:pt idx="632">
                  <c:v>55.0</c:v>
                </c:pt>
                <c:pt idx="633">
                  <c:v>55.0</c:v>
                </c:pt>
                <c:pt idx="634">
                  <c:v>55.0</c:v>
                </c:pt>
                <c:pt idx="635">
                  <c:v>55.0</c:v>
                </c:pt>
                <c:pt idx="636">
                  <c:v>55.0</c:v>
                </c:pt>
                <c:pt idx="637">
                  <c:v>55.0</c:v>
                </c:pt>
                <c:pt idx="638">
                  <c:v>55.0</c:v>
                </c:pt>
                <c:pt idx="639">
                  <c:v>55.0</c:v>
                </c:pt>
                <c:pt idx="640">
                  <c:v>55.0</c:v>
                </c:pt>
                <c:pt idx="641">
                  <c:v>55.0</c:v>
                </c:pt>
                <c:pt idx="642">
                  <c:v>55.0</c:v>
                </c:pt>
                <c:pt idx="643">
                  <c:v>55.0</c:v>
                </c:pt>
                <c:pt idx="644">
                  <c:v>55.0</c:v>
                </c:pt>
                <c:pt idx="645">
                  <c:v>55.0</c:v>
                </c:pt>
                <c:pt idx="646">
                  <c:v>55.0</c:v>
                </c:pt>
                <c:pt idx="647">
                  <c:v>55.0</c:v>
                </c:pt>
                <c:pt idx="648">
                  <c:v>55.0</c:v>
                </c:pt>
                <c:pt idx="649">
                  <c:v>55.0</c:v>
                </c:pt>
                <c:pt idx="650">
                  <c:v>55.0</c:v>
                </c:pt>
                <c:pt idx="651">
                  <c:v>55.0</c:v>
                </c:pt>
                <c:pt idx="652">
                  <c:v>55.0</c:v>
                </c:pt>
                <c:pt idx="653">
                  <c:v>55.0</c:v>
                </c:pt>
                <c:pt idx="654">
                  <c:v>55.0</c:v>
                </c:pt>
                <c:pt idx="655">
                  <c:v>55.0</c:v>
                </c:pt>
                <c:pt idx="656">
                  <c:v>56.0</c:v>
                </c:pt>
                <c:pt idx="657">
                  <c:v>56.0</c:v>
                </c:pt>
                <c:pt idx="658">
                  <c:v>56.0</c:v>
                </c:pt>
                <c:pt idx="659">
                  <c:v>56.0</c:v>
                </c:pt>
                <c:pt idx="660">
                  <c:v>56.0</c:v>
                </c:pt>
                <c:pt idx="661">
                  <c:v>56.0</c:v>
                </c:pt>
                <c:pt idx="662">
                  <c:v>56.0</c:v>
                </c:pt>
                <c:pt idx="663">
                  <c:v>56.0</c:v>
                </c:pt>
                <c:pt idx="664">
                  <c:v>56.0</c:v>
                </c:pt>
                <c:pt idx="665">
                  <c:v>56.0</c:v>
                </c:pt>
                <c:pt idx="666">
                  <c:v>56.0</c:v>
                </c:pt>
                <c:pt idx="667">
                  <c:v>56.0</c:v>
                </c:pt>
                <c:pt idx="668">
                  <c:v>56.0</c:v>
                </c:pt>
                <c:pt idx="669">
                  <c:v>56.0</c:v>
                </c:pt>
                <c:pt idx="670">
                  <c:v>57.0</c:v>
                </c:pt>
                <c:pt idx="671">
                  <c:v>57.0</c:v>
                </c:pt>
                <c:pt idx="672">
                  <c:v>57.0</c:v>
                </c:pt>
                <c:pt idx="673">
                  <c:v>57.0</c:v>
                </c:pt>
                <c:pt idx="674">
                  <c:v>57.0</c:v>
                </c:pt>
                <c:pt idx="675">
                  <c:v>57.0</c:v>
                </c:pt>
                <c:pt idx="676">
                  <c:v>57.0</c:v>
                </c:pt>
                <c:pt idx="677">
                  <c:v>57.0</c:v>
                </c:pt>
                <c:pt idx="678">
                  <c:v>57.0</c:v>
                </c:pt>
                <c:pt idx="679">
                  <c:v>57.0</c:v>
                </c:pt>
                <c:pt idx="680">
                  <c:v>57.0</c:v>
                </c:pt>
                <c:pt idx="681">
                  <c:v>57.0</c:v>
                </c:pt>
                <c:pt idx="682">
                  <c:v>57.0</c:v>
                </c:pt>
                <c:pt idx="683">
                  <c:v>57.0</c:v>
                </c:pt>
                <c:pt idx="684">
                  <c:v>57.0</c:v>
                </c:pt>
                <c:pt idx="685">
                  <c:v>57.0</c:v>
                </c:pt>
                <c:pt idx="686">
                  <c:v>57.0</c:v>
                </c:pt>
                <c:pt idx="687">
                  <c:v>57.0</c:v>
                </c:pt>
                <c:pt idx="688">
                  <c:v>57.0</c:v>
                </c:pt>
                <c:pt idx="689">
                  <c:v>57.0</c:v>
                </c:pt>
                <c:pt idx="690">
                  <c:v>57.0</c:v>
                </c:pt>
                <c:pt idx="691">
                  <c:v>57.0</c:v>
                </c:pt>
                <c:pt idx="692">
                  <c:v>57.0</c:v>
                </c:pt>
                <c:pt idx="693">
                  <c:v>57.0</c:v>
                </c:pt>
                <c:pt idx="694">
                  <c:v>58.0</c:v>
                </c:pt>
                <c:pt idx="695">
                  <c:v>58.0</c:v>
                </c:pt>
                <c:pt idx="696">
                  <c:v>58.0</c:v>
                </c:pt>
                <c:pt idx="697">
                  <c:v>58.0</c:v>
                </c:pt>
                <c:pt idx="698">
                  <c:v>58.0</c:v>
                </c:pt>
                <c:pt idx="699">
                  <c:v>58.0</c:v>
                </c:pt>
                <c:pt idx="700">
                  <c:v>58.0</c:v>
                </c:pt>
                <c:pt idx="701">
                  <c:v>58.0</c:v>
                </c:pt>
                <c:pt idx="702">
                  <c:v>58.0</c:v>
                </c:pt>
                <c:pt idx="703">
                  <c:v>58.0</c:v>
                </c:pt>
                <c:pt idx="704">
                  <c:v>58.0</c:v>
                </c:pt>
                <c:pt idx="705">
                  <c:v>58.0</c:v>
                </c:pt>
                <c:pt idx="706">
                  <c:v>58.0</c:v>
                </c:pt>
                <c:pt idx="707">
                  <c:v>58.0</c:v>
                </c:pt>
                <c:pt idx="708">
                  <c:v>58.0</c:v>
                </c:pt>
                <c:pt idx="709">
                  <c:v>58.0</c:v>
                </c:pt>
                <c:pt idx="710">
                  <c:v>58.0</c:v>
                </c:pt>
                <c:pt idx="711">
                  <c:v>58.0</c:v>
                </c:pt>
                <c:pt idx="712">
                  <c:v>58.0</c:v>
                </c:pt>
                <c:pt idx="713">
                  <c:v>58.0</c:v>
                </c:pt>
                <c:pt idx="714">
                  <c:v>58.0</c:v>
                </c:pt>
                <c:pt idx="715">
                  <c:v>59.0</c:v>
                </c:pt>
                <c:pt idx="716">
                  <c:v>59.0</c:v>
                </c:pt>
                <c:pt idx="717">
                  <c:v>59.0</c:v>
                </c:pt>
                <c:pt idx="718">
                  <c:v>59.0</c:v>
                </c:pt>
                <c:pt idx="719">
                  <c:v>59.0</c:v>
                </c:pt>
                <c:pt idx="720">
                  <c:v>59.0</c:v>
                </c:pt>
                <c:pt idx="721">
                  <c:v>59.0</c:v>
                </c:pt>
                <c:pt idx="722">
                  <c:v>59.0</c:v>
                </c:pt>
                <c:pt idx="723">
                  <c:v>59.0</c:v>
                </c:pt>
                <c:pt idx="724">
                  <c:v>59.0</c:v>
                </c:pt>
                <c:pt idx="725">
                  <c:v>59.0</c:v>
                </c:pt>
                <c:pt idx="726">
                  <c:v>59.0</c:v>
                </c:pt>
                <c:pt idx="727">
                  <c:v>59.0</c:v>
                </c:pt>
                <c:pt idx="728">
                  <c:v>59.0</c:v>
                </c:pt>
                <c:pt idx="729">
                  <c:v>59.0</c:v>
                </c:pt>
                <c:pt idx="730">
                  <c:v>59.0</c:v>
                </c:pt>
                <c:pt idx="731">
                  <c:v>59.0</c:v>
                </c:pt>
                <c:pt idx="732">
                  <c:v>59.0</c:v>
                </c:pt>
                <c:pt idx="733">
                  <c:v>60.0</c:v>
                </c:pt>
                <c:pt idx="734">
                  <c:v>60.0</c:v>
                </c:pt>
                <c:pt idx="735">
                  <c:v>60.0</c:v>
                </c:pt>
                <c:pt idx="736">
                  <c:v>60.0</c:v>
                </c:pt>
                <c:pt idx="737">
                  <c:v>60.0</c:v>
                </c:pt>
                <c:pt idx="738">
                  <c:v>60.0</c:v>
                </c:pt>
                <c:pt idx="739">
                  <c:v>60.0</c:v>
                </c:pt>
                <c:pt idx="740">
                  <c:v>60.0</c:v>
                </c:pt>
                <c:pt idx="741">
                  <c:v>60.0</c:v>
                </c:pt>
                <c:pt idx="742">
                  <c:v>60.0</c:v>
                </c:pt>
                <c:pt idx="743">
                  <c:v>60.0</c:v>
                </c:pt>
                <c:pt idx="744">
                  <c:v>60.0</c:v>
                </c:pt>
                <c:pt idx="745">
                  <c:v>60.0</c:v>
                </c:pt>
                <c:pt idx="746">
                  <c:v>60.0</c:v>
                </c:pt>
                <c:pt idx="747">
                  <c:v>60.0</c:v>
                </c:pt>
                <c:pt idx="748">
                  <c:v>60.0</c:v>
                </c:pt>
                <c:pt idx="749">
                  <c:v>60.0</c:v>
                </c:pt>
                <c:pt idx="750">
                  <c:v>60.0</c:v>
                </c:pt>
                <c:pt idx="751">
                  <c:v>60.0</c:v>
                </c:pt>
                <c:pt idx="752">
                  <c:v>60.0</c:v>
                </c:pt>
                <c:pt idx="753">
                  <c:v>60.0</c:v>
                </c:pt>
                <c:pt idx="754">
                  <c:v>60.0</c:v>
                </c:pt>
                <c:pt idx="755">
                  <c:v>60.0</c:v>
                </c:pt>
                <c:pt idx="756">
                  <c:v>60.0</c:v>
                </c:pt>
                <c:pt idx="757">
                  <c:v>60.0</c:v>
                </c:pt>
                <c:pt idx="758">
                  <c:v>61.0</c:v>
                </c:pt>
                <c:pt idx="759">
                  <c:v>61.0</c:v>
                </c:pt>
                <c:pt idx="760">
                  <c:v>61.0</c:v>
                </c:pt>
                <c:pt idx="761">
                  <c:v>61.0</c:v>
                </c:pt>
                <c:pt idx="762">
                  <c:v>61.0</c:v>
                </c:pt>
                <c:pt idx="763">
                  <c:v>61.0</c:v>
                </c:pt>
                <c:pt idx="764">
                  <c:v>61.0</c:v>
                </c:pt>
                <c:pt idx="765">
                  <c:v>61.0</c:v>
                </c:pt>
                <c:pt idx="766">
                  <c:v>61.0</c:v>
                </c:pt>
                <c:pt idx="767">
                  <c:v>61.0</c:v>
                </c:pt>
                <c:pt idx="768">
                  <c:v>61.0</c:v>
                </c:pt>
                <c:pt idx="769">
                  <c:v>61.0</c:v>
                </c:pt>
                <c:pt idx="770">
                  <c:v>61.0</c:v>
                </c:pt>
                <c:pt idx="771">
                  <c:v>61.0</c:v>
                </c:pt>
                <c:pt idx="772">
                  <c:v>61.0</c:v>
                </c:pt>
                <c:pt idx="773">
                  <c:v>61.0</c:v>
                </c:pt>
                <c:pt idx="774">
                  <c:v>61.0</c:v>
                </c:pt>
                <c:pt idx="775">
                  <c:v>61.0</c:v>
                </c:pt>
                <c:pt idx="776">
                  <c:v>61.0</c:v>
                </c:pt>
                <c:pt idx="777">
                  <c:v>61.0</c:v>
                </c:pt>
                <c:pt idx="778">
                  <c:v>61.0</c:v>
                </c:pt>
                <c:pt idx="779">
                  <c:v>62.0</c:v>
                </c:pt>
                <c:pt idx="780">
                  <c:v>62.0</c:v>
                </c:pt>
                <c:pt idx="781">
                  <c:v>62.0</c:v>
                </c:pt>
                <c:pt idx="782">
                  <c:v>62.0</c:v>
                </c:pt>
                <c:pt idx="783">
                  <c:v>62.0</c:v>
                </c:pt>
                <c:pt idx="784">
                  <c:v>62.0</c:v>
                </c:pt>
                <c:pt idx="785">
                  <c:v>62.0</c:v>
                </c:pt>
                <c:pt idx="786">
                  <c:v>62.0</c:v>
                </c:pt>
                <c:pt idx="787">
                  <c:v>62.0</c:v>
                </c:pt>
                <c:pt idx="788">
                  <c:v>62.0</c:v>
                </c:pt>
                <c:pt idx="789">
                  <c:v>62.0</c:v>
                </c:pt>
                <c:pt idx="790">
                  <c:v>62.0</c:v>
                </c:pt>
                <c:pt idx="791">
                  <c:v>62.0</c:v>
                </c:pt>
                <c:pt idx="792">
                  <c:v>62.0</c:v>
                </c:pt>
                <c:pt idx="793">
                  <c:v>62.0</c:v>
                </c:pt>
                <c:pt idx="794">
                  <c:v>62.0</c:v>
                </c:pt>
                <c:pt idx="795">
                  <c:v>62.0</c:v>
                </c:pt>
                <c:pt idx="796">
                  <c:v>63.0</c:v>
                </c:pt>
                <c:pt idx="797">
                  <c:v>63.0</c:v>
                </c:pt>
                <c:pt idx="798">
                  <c:v>63.0</c:v>
                </c:pt>
                <c:pt idx="799">
                  <c:v>63.0</c:v>
                </c:pt>
                <c:pt idx="800">
                  <c:v>63.0</c:v>
                </c:pt>
                <c:pt idx="801">
                  <c:v>63.0</c:v>
                </c:pt>
                <c:pt idx="802">
                  <c:v>63.0</c:v>
                </c:pt>
                <c:pt idx="803">
                  <c:v>63.0</c:v>
                </c:pt>
                <c:pt idx="804">
                  <c:v>63.0</c:v>
                </c:pt>
                <c:pt idx="805">
                  <c:v>63.0</c:v>
                </c:pt>
                <c:pt idx="806">
                  <c:v>63.0</c:v>
                </c:pt>
                <c:pt idx="807">
                  <c:v>63.0</c:v>
                </c:pt>
                <c:pt idx="808">
                  <c:v>63.0</c:v>
                </c:pt>
                <c:pt idx="809">
                  <c:v>63.0</c:v>
                </c:pt>
                <c:pt idx="810">
                  <c:v>63.0</c:v>
                </c:pt>
                <c:pt idx="811">
                  <c:v>64.0</c:v>
                </c:pt>
                <c:pt idx="812">
                  <c:v>64.0</c:v>
                </c:pt>
                <c:pt idx="813">
                  <c:v>64.0</c:v>
                </c:pt>
                <c:pt idx="814">
                  <c:v>64.0</c:v>
                </c:pt>
                <c:pt idx="815">
                  <c:v>64.0</c:v>
                </c:pt>
                <c:pt idx="816">
                  <c:v>64.0</c:v>
                </c:pt>
                <c:pt idx="817">
                  <c:v>64.0</c:v>
                </c:pt>
                <c:pt idx="818">
                  <c:v>64.0</c:v>
                </c:pt>
                <c:pt idx="819">
                  <c:v>64.0</c:v>
                </c:pt>
                <c:pt idx="820">
                  <c:v>64.0</c:v>
                </c:pt>
                <c:pt idx="821">
                  <c:v>65.0</c:v>
                </c:pt>
                <c:pt idx="822">
                  <c:v>65.0</c:v>
                </c:pt>
                <c:pt idx="823">
                  <c:v>65.0</c:v>
                </c:pt>
                <c:pt idx="824">
                  <c:v>65.0</c:v>
                </c:pt>
                <c:pt idx="825">
                  <c:v>65.0</c:v>
                </c:pt>
                <c:pt idx="826">
                  <c:v>65.0</c:v>
                </c:pt>
                <c:pt idx="827">
                  <c:v>65.0</c:v>
                </c:pt>
                <c:pt idx="828">
                  <c:v>65.0</c:v>
                </c:pt>
                <c:pt idx="829">
                  <c:v>65.0</c:v>
                </c:pt>
                <c:pt idx="830">
                  <c:v>65.0</c:v>
                </c:pt>
                <c:pt idx="831">
                  <c:v>65.0</c:v>
                </c:pt>
                <c:pt idx="832">
                  <c:v>65.0</c:v>
                </c:pt>
                <c:pt idx="833">
                  <c:v>65.0</c:v>
                </c:pt>
                <c:pt idx="834">
                  <c:v>65.0</c:v>
                </c:pt>
                <c:pt idx="835">
                  <c:v>65.0</c:v>
                </c:pt>
                <c:pt idx="836">
                  <c:v>65.0</c:v>
                </c:pt>
                <c:pt idx="837">
                  <c:v>66.0</c:v>
                </c:pt>
                <c:pt idx="838">
                  <c:v>66.0</c:v>
                </c:pt>
                <c:pt idx="839">
                  <c:v>66.0</c:v>
                </c:pt>
                <c:pt idx="840">
                  <c:v>66.0</c:v>
                </c:pt>
                <c:pt idx="841">
                  <c:v>66.0</c:v>
                </c:pt>
                <c:pt idx="842">
                  <c:v>66.0</c:v>
                </c:pt>
                <c:pt idx="843">
                  <c:v>66.0</c:v>
                </c:pt>
                <c:pt idx="844">
                  <c:v>66.0</c:v>
                </c:pt>
                <c:pt idx="845">
                  <c:v>66.0</c:v>
                </c:pt>
                <c:pt idx="846">
                  <c:v>66.0</c:v>
                </c:pt>
                <c:pt idx="847">
                  <c:v>66.0</c:v>
                </c:pt>
                <c:pt idx="848">
                  <c:v>66.0</c:v>
                </c:pt>
                <c:pt idx="849">
                  <c:v>67.0</c:v>
                </c:pt>
                <c:pt idx="850">
                  <c:v>67.0</c:v>
                </c:pt>
                <c:pt idx="851">
                  <c:v>67.0</c:v>
                </c:pt>
                <c:pt idx="852">
                  <c:v>67.0</c:v>
                </c:pt>
                <c:pt idx="853">
                  <c:v>67.0</c:v>
                </c:pt>
                <c:pt idx="854">
                  <c:v>67.0</c:v>
                </c:pt>
                <c:pt idx="855">
                  <c:v>67.0</c:v>
                </c:pt>
                <c:pt idx="856">
                  <c:v>67.0</c:v>
                </c:pt>
                <c:pt idx="857">
                  <c:v>67.0</c:v>
                </c:pt>
                <c:pt idx="858">
                  <c:v>67.0</c:v>
                </c:pt>
                <c:pt idx="859">
                  <c:v>67.0</c:v>
                </c:pt>
                <c:pt idx="860">
                  <c:v>68.0</c:v>
                </c:pt>
                <c:pt idx="861">
                  <c:v>68.0</c:v>
                </c:pt>
                <c:pt idx="862">
                  <c:v>68.0</c:v>
                </c:pt>
                <c:pt idx="863">
                  <c:v>68.0</c:v>
                </c:pt>
                <c:pt idx="864">
                  <c:v>68.0</c:v>
                </c:pt>
                <c:pt idx="865">
                  <c:v>68.0</c:v>
                </c:pt>
                <c:pt idx="866">
                  <c:v>68.0</c:v>
                </c:pt>
                <c:pt idx="867">
                  <c:v>68.0</c:v>
                </c:pt>
                <c:pt idx="868">
                  <c:v>68.0</c:v>
                </c:pt>
                <c:pt idx="869">
                  <c:v>68.0</c:v>
                </c:pt>
                <c:pt idx="870">
                  <c:v>68.0</c:v>
                </c:pt>
                <c:pt idx="871">
                  <c:v>68.0</c:v>
                </c:pt>
                <c:pt idx="872">
                  <c:v>68.0</c:v>
                </c:pt>
                <c:pt idx="873">
                  <c:v>68.0</c:v>
                </c:pt>
                <c:pt idx="874">
                  <c:v>68.0</c:v>
                </c:pt>
                <c:pt idx="875">
                  <c:v>68.0</c:v>
                </c:pt>
                <c:pt idx="876">
                  <c:v>69.0</c:v>
                </c:pt>
                <c:pt idx="877">
                  <c:v>69.0</c:v>
                </c:pt>
                <c:pt idx="878">
                  <c:v>69.0</c:v>
                </c:pt>
                <c:pt idx="879">
                  <c:v>69.0</c:v>
                </c:pt>
                <c:pt idx="880">
                  <c:v>69.0</c:v>
                </c:pt>
                <c:pt idx="881">
                  <c:v>69.0</c:v>
                </c:pt>
                <c:pt idx="882">
                  <c:v>69.0</c:v>
                </c:pt>
                <c:pt idx="883">
                  <c:v>69.0</c:v>
                </c:pt>
                <c:pt idx="884">
                  <c:v>69.0</c:v>
                </c:pt>
                <c:pt idx="885">
                  <c:v>69.0</c:v>
                </c:pt>
                <c:pt idx="886">
                  <c:v>69.0</c:v>
                </c:pt>
                <c:pt idx="887">
                  <c:v>69.0</c:v>
                </c:pt>
                <c:pt idx="888">
                  <c:v>69.0</c:v>
                </c:pt>
                <c:pt idx="889">
                  <c:v>70.0</c:v>
                </c:pt>
                <c:pt idx="890">
                  <c:v>70.0</c:v>
                </c:pt>
                <c:pt idx="891">
                  <c:v>70.0</c:v>
                </c:pt>
                <c:pt idx="892">
                  <c:v>70.0</c:v>
                </c:pt>
                <c:pt idx="893">
                  <c:v>70.0</c:v>
                </c:pt>
                <c:pt idx="894">
                  <c:v>70.0</c:v>
                </c:pt>
                <c:pt idx="895">
                  <c:v>70.0</c:v>
                </c:pt>
                <c:pt idx="896">
                  <c:v>70.0</c:v>
                </c:pt>
                <c:pt idx="897">
                  <c:v>71.0</c:v>
                </c:pt>
                <c:pt idx="898">
                  <c:v>71.0</c:v>
                </c:pt>
                <c:pt idx="899">
                  <c:v>71.0</c:v>
                </c:pt>
                <c:pt idx="900">
                  <c:v>71.0</c:v>
                </c:pt>
                <c:pt idx="901">
                  <c:v>71.0</c:v>
                </c:pt>
                <c:pt idx="902">
                  <c:v>71.0</c:v>
                </c:pt>
                <c:pt idx="903">
                  <c:v>71.0</c:v>
                </c:pt>
                <c:pt idx="904">
                  <c:v>71.0</c:v>
                </c:pt>
                <c:pt idx="905">
                  <c:v>71.0</c:v>
                </c:pt>
                <c:pt idx="906">
                  <c:v>71.0</c:v>
                </c:pt>
                <c:pt idx="907">
                  <c:v>71.0</c:v>
                </c:pt>
                <c:pt idx="908">
                  <c:v>71.0</c:v>
                </c:pt>
                <c:pt idx="909">
                  <c:v>71.0</c:v>
                </c:pt>
                <c:pt idx="910">
                  <c:v>72.0</c:v>
                </c:pt>
                <c:pt idx="911">
                  <c:v>72.0</c:v>
                </c:pt>
                <c:pt idx="912">
                  <c:v>72.0</c:v>
                </c:pt>
                <c:pt idx="913">
                  <c:v>72.0</c:v>
                </c:pt>
                <c:pt idx="914">
                  <c:v>72.0</c:v>
                </c:pt>
                <c:pt idx="915">
                  <c:v>72.0</c:v>
                </c:pt>
                <c:pt idx="916">
                  <c:v>72.0</c:v>
                </c:pt>
                <c:pt idx="917">
                  <c:v>72.0</c:v>
                </c:pt>
                <c:pt idx="918">
                  <c:v>72.0</c:v>
                </c:pt>
                <c:pt idx="919">
                  <c:v>72.0</c:v>
                </c:pt>
                <c:pt idx="920">
                  <c:v>73.0</c:v>
                </c:pt>
                <c:pt idx="921">
                  <c:v>73.0</c:v>
                </c:pt>
                <c:pt idx="922">
                  <c:v>73.0</c:v>
                </c:pt>
                <c:pt idx="923">
                  <c:v>73.0</c:v>
                </c:pt>
                <c:pt idx="924">
                  <c:v>73.0</c:v>
                </c:pt>
                <c:pt idx="925">
                  <c:v>73.0</c:v>
                </c:pt>
                <c:pt idx="926">
                  <c:v>73.0</c:v>
                </c:pt>
                <c:pt idx="927">
                  <c:v>73.0</c:v>
                </c:pt>
                <c:pt idx="928">
                  <c:v>73.0</c:v>
                </c:pt>
                <c:pt idx="929">
                  <c:v>74.0</c:v>
                </c:pt>
                <c:pt idx="930">
                  <c:v>74.0</c:v>
                </c:pt>
                <c:pt idx="931">
                  <c:v>74.0</c:v>
                </c:pt>
                <c:pt idx="932">
                  <c:v>74.0</c:v>
                </c:pt>
                <c:pt idx="933">
                  <c:v>74.0</c:v>
                </c:pt>
                <c:pt idx="934">
                  <c:v>74.0</c:v>
                </c:pt>
                <c:pt idx="935">
                  <c:v>74.0</c:v>
                </c:pt>
                <c:pt idx="936">
                  <c:v>74.0</c:v>
                </c:pt>
                <c:pt idx="937">
                  <c:v>75.0</c:v>
                </c:pt>
                <c:pt idx="938">
                  <c:v>75.0</c:v>
                </c:pt>
                <c:pt idx="939">
                  <c:v>75.0</c:v>
                </c:pt>
                <c:pt idx="940">
                  <c:v>75.0</c:v>
                </c:pt>
                <c:pt idx="941">
                  <c:v>75.0</c:v>
                </c:pt>
                <c:pt idx="942">
                  <c:v>75.0</c:v>
                </c:pt>
                <c:pt idx="943">
                  <c:v>75.0</c:v>
                </c:pt>
                <c:pt idx="944">
                  <c:v>75.0</c:v>
                </c:pt>
                <c:pt idx="945">
                  <c:v>75.0</c:v>
                </c:pt>
                <c:pt idx="946">
                  <c:v>75.0</c:v>
                </c:pt>
                <c:pt idx="947">
                  <c:v>75.0</c:v>
                </c:pt>
                <c:pt idx="948">
                  <c:v>76.0</c:v>
                </c:pt>
                <c:pt idx="949">
                  <c:v>76.0</c:v>
                </c:pt>
                <c:pt idx="950">
                  <c:v>76.0</c:v>
                </c:pt>
                <c:pt idx="951">
                  <c:v>76.0</c:v>
                </c:pt>
                <c:pt idx="952">
                  <c:v>76.0</c:v>
                </c:pt>
                <c:pt idx="953">
                  <c:v>76.0</c:v>
                </c:pt>
                <c:pt idx="954">
                  <c:v>76.0</c:v>
                </c:pt>
                <c:pt idx="955">
                  <c:v>76.0</c:v>
                </c:pt>
                <c:pt idx="956">
                  <c:v>77.0</c:v>
                </c:pt>
                <c:pt idx="957">
                  <c:v>77.0</c:v>
                </c:pt>
                <c:pt idx="958">
                  <c:v>77.0</c:v>
                </c:pt>
                <c:pt idx="959">
                  <c:v>77.0</c:v>
                </c:pt>
                <c:pt idx="960">
                  <c:v>77.0</c:v>
                </c:pt>
                <c:pt idx="961">
                  <c:v>77.0</c:v>
                </c:pt>
                <c:pt idx="962">
                  <c:v>77.0</c:v>
                </c:pt>
                <c:pt idx="963">
                  <c:v>78.0</c:v>
                </c:pt>
                <c:pt idx="964">
                  <c:v>78.0</c:v>
                </c:pt>
                <c:pt idx="965">
                  <c:v>78.0</c:v>
                </c:pt>
                <c:pt idx="966">
                  <c:v>78.0</c:v>
                </c:pt>
                <c:pt idx="967">
                  <c:v>79.0</c:v>
                </c:pt>
                <c:pt idx="968">
                  <c:v>79.0</c:v>
                </c:pt>
                <c:pt idx="969">
                  <c:v>79.0</c:v>
                </c:pt>
                <c:pt idx="970">
                  <c:v>79.0</c:v>
                </c:pt>
                <c:pt idx="971">
                  <c:v>80.0</c:v>
                </c:pt>
                <c:pt idx="972">
                  <c:v>80.0</c:v>
                </c:pt>
                <c:pt idx="973">
                  <c:v>80.0</c:v>
                </c:pt>
                <c:pt idx="974">
                  <c:v>80.0</c:v>
                </c:pt>
                <c:pt idx="975">
                  <c:v>81.0</c:v>
                </c:pt>
                <c:pt idx="976">
                  <c:v>81.0</c:v>
                </c:pt>
                <c:pt idx="977">
                  <c:v>82.0</c:v>
                </c:pt>
                <c:pt idx="978">
                  <c:v>82.0</c:v>
                </c:pt>
                <c:pt idx="979">
                  <c:v>82.0</c:v>
                </c:pt>
                <c:pt idx="980">
                  <c:v>82.0</c:v>
                </c:pt>
                <c:pt idx="981">
                  <c:v>83.0</c:v>
                </c:pt>
                <c:pt idx="982">
                  <c:v>83.0</c:v>
                </c:pt>
                <c:pt idx="983">
                  <c:v>83.0</c:v>
                </c:pt>
                <c:pt idx="984">
                  <c:v>84.0</c:v>
                </c:pt>
                <c:pt idx="985">
                  <c:v>84.0</c:v>
                </c:pt>
                <c:pt idx="986">
                  <c:v>85.0</c:v>
                </c:pt>
                <c:pt idx="987">
                  <c:v>85.0</c:v>
                </c:pt>
                <c:pt idx="988">
                  <c:v>86.0</c:v>
                </c:pt>
                <c:pt idx="989">
                  <c:v>86.0</c:v>
                </c:pt>
                <c:pt idx="990">
                  <c:v>86.0</c:v>
                </c:pt>
                <c:pt idx="991">
                  <c:v>88.0</c:v>
                </c:pt>
                <c:pt idx="992">
                  <c:v>89.0</c:v>
                </c:pt>
              </c:numCache>
            </c:numRef>
          </c:yVal>
          <c:smooth val="0"/>
        </c:ser>
        <c:dLbls>
          <c:showLegendKey val="0"/>
          <c:showVal val="0"/>
          <c:showCatName val="0"/>
          <c:showSerName val="0"/>
          <c:showPercent val="0"/>
          <c:showBubbleSize val="0"/>
        </c:dLbls>
        <c:axId val="-2039944888"/>
        <c:axId val="-2039939416"/>
      </c:scatterChart>
      <c:valAx>
        <c:axId val="-2039944888"/>
        <c:scaling>
          <c:orientation val="minMax"/>
        </c:scaling>
        <c:delete val="0"/>
        <c:axPos val="b"/>
        <c:title>
          <c:tx>
            <c:rich>
              <a:bodyPr/>
              <a:lstStyle/>
              <a:p>
                <a:pPr>
                  <a:defRPr/>
                </a:pPr>
                <a:r>
                  <a:rPr lang="en-US" dirty="0">
                    <a:latin typeface="Calibri"/>
                  </a:rPr>
                  <a:t>True score</a:t>
                </a:r>
              </a:p>
            </c:rich>
          </c:tx>
          <c:layout/>
          <c:overlay val="0"/>
        </c:title>
        <c:numFmt formatCode="General" sourceLinked="1"/>
        <c:majorTickMark val="out"/>
        <c:minorTickMark val="none"/>
        <c:tickLblPos val="nextTo"/>
        <c:crossAx val="-2039939416"/>
        <c:crosses val="autoZero"/>
        <c:crossBetween val="midCat"/>
        <c:majorUnit val="10.0"/>
      </c:valAx>
      <c:valAx>
        <c:axId val="-2039939416"/>
        <c:scaling>
          <c:orientation val="minMax"/>
          <c:max val="100.0"/>
        </c:scaling>
        <c:delete val="0"/>
        <c:axPos val="l"/>
        <c:majorGridlines/>
        <c:title>
          <c:tx>
            <c:rich>
              <a:bodyPr rot="-5400000" vert="horz"/>
              <a:lstStyle/>
              <a:p>
                <a:pPr>
                  <a:defRPr/>
                </a:pPr>
                <a:r>
                  <a:rPr lang="en-US" dirty="0">
                    <a:latin typeface="Calibri"/>
                  </a:rPr>
                  <a:t>Observed score</a:t>
                </a:r>
              </a:p>
            </c:rich>
          </c:tx>
          <c:layout/>
          <c:overlay val="0"/>
        </c:title>
        <c:numFmt formatCode="General" sourceLinked="1"/>
        <c:majorTickMark val="out"/>
        <c:minorTickMark val="none"/>
        <c:tickLblPos val="nextTo"/>
        <c:crossAx val="-2039944888"/>
        <c:crosses val="autoZero"/>
        <c:crossBetween val="midCat"/>
      </c:valAx>
    </c:plotArea>
    <c:plotVisOnly val="1"/>
    <c:dispBlanksAs val="gap"/>
    <c:showDLblsOverMax val="0"/>
  </c:chart>
  <c:txPr>
    <a:bodyPr/>
    <a:lstStyle/>
    <a:p>
      <a:pPr>
        <a:defRPr sz="1800"/>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0"/>
          <c:order val="0"/>
          <c:tx>
            <c:strRef>
              <c:f>'R=0.90'!$B$1</c:f>
              <c:strCache>
                <c:ptCount val="1"/>
                <c:pt idx="0">
                  <c:v>Observed score</c:v>
                </c:pt>
              </c:strCache>
            </c:strRef>
          </c:tx>
          <c:spPr>
            <a:ln w="28575">
              <a:noFill/>
            </a:ln>
          </c:spPr>
          <c:xVal>
            <c:numRef>
              <c:f>'R=0.90'!$A$2:$A$998</c:f>
              <c:numCache>
                <c:formatCode>General</c:formatCode>
                <c:ptCount val="997"/>
                <c:pt idx="0">
                  <c:v>5.3</c:v>
                </c:pt>
                <c:pt idx="1">
                  <c:v>1.0</c:v>
                </c:pt>
                <c:pt idx="2">
                  <c:v>13.0</c:v>
                </c:pt>
                <c:pt idx="3">
                  <c:v>2.4</c:v>
                </c:pt>
                <c:pt idx="4">
                  <c:v>11.0</c:v>
                </c:pt>
                <c:pt idx="5">
                  <c:v>11.0</c:v>
                </c:pt>
                <c:pt idx="6">
                  <c:v>22.0</c:v>
                </c:pt>
                <c:pt idx="7">
                  <c:v>20.0</c:v>
                </c:pt>
                <c:pt idx="8">
                  <c:v>11.0</c:v>
                </c:pt>
                <c:pt idx="9">
                  <c:v>1.3</c:v>
                </c:pt>
                <c:pt idx="10">
                  <c:v>13.0</c:v>
                </c:pt>
                <c:pt idx="11">
                  <c:v>15.0</c:v>
                </c:pt>
                <c:pt idx="12">
                  <c:v>18.0</c:v>
                </c:pt>
                <c:pt idx="13">
                  <c:v>16.0</c:v>
                </c:pt>
                <c:pt idx="14">
                  <c:v>16.0</c:v>
                </c:pt>
                <c:pt idx="15">
                  <c:v>23.0</c:v>
                </c:pt>
                <c:pt idx="16">
                  <c:v>14.0</c:v>
                </c:pt>
                <c:pt idx="17">
                  <c:v>12.0</c:v>
                </c:pt>
                <c:pt idx="18">
                  <c:v>18.0</c:v>
                </c:pt>
                <c:pt idx="19">
                  <c:v>14.0</c:v>
                </c:pt>
                <c:pt idx="20">
                  <c:v>25.0</c:v>
                </c:pt>
                <c:pt idx="21">
                  <c:v>20.0</c:v>
                </c:pt>
                <c:pt idx="22">
                  <c:v>19.0</c:v>
                </c:pt>
                <c:pt idx="23">
                  <c:v>28.0</c:v>
                </c:pt>
                <c:pt idx="24">
                  <c:v>15.0</c:v>
                </c:pt>
                <c:pt idx="25">
                  <c:v>20.0</c:v>
                </c:pt>
                <c:pt idx="26">
                  <c:v>29.0</c:v>
                </c:pt>
                <c:pt idx="27">
                  <c:v>26.0</c:v>
                </c:pt>
                <c:pt idx="28">
                  <c:v>22.0</c:v>
                </c:pt>
                <c:pt idx="29">
                  <c:v>28.0</c:v>
                </c:pt>
                <c:pt idx="30">
                  <c:v>30.0</c:v>
                </c:pt>
                <c:pt idx="31">
                  <c:v>27.0</c:v>
                </c:pt>
                <c:pt idx="32">
                  <c:v>15.0</c:v>
                </c:pt>
                <c:pt idx="33">
                  <c:v>29.0</c:v>
                </c:pt>
                <c:pt idx="34">
                  <c:v>16.0</c:v>
                </c:pt>
                <c:pt idx="35">
                  <c:v>29.0</c:v>
                </c:pt>
                <c:pt idx="36">
                  <c:v>38.0</c:v>
                </c:pt>
                <c:pt idx="37">
                  <c:v>27.0</c:v>
                </c:pt>
                <c:pt idx="38">
                  <c:v>22.0</c:v>
                </c:pt>
                <c:pt idx="39">
                  <c:v>25.0</c:v>
                </c:pt>
                <c:pt idx="40">
                  <c:v>22.0</c:v>
                </c:pt>
                <c:pt idx="41">
                  <c:v>14.0</c:v>
                </c:pt>
                <c:pt idx="42">
                  <c:v>28.0</c:v>
                </c:pt>
                <c:pt idx="43">
                  <c:v>16.0</c:v>
                </c:pt>
                <c:pt idx="44">
                  <c:v>20.0</c:v>
                </c:pt>
                <c:pt idx="45">
                  <c:v>24.0</c:v>
                </c:pt>
                <c:pt idx="46">
                  <c:v>26.0</c:v>
                </c:pt>
                <c:pt idx="47">
                  <c:v>31.0</c:v>
                </c:pt>
                <c:pt idx="48">
                  <c:v>22.0</c:v>
                </c:pt>
                <c:pt idx="49">
                  <c:v>16.0</c:v>
                </c:pt>
                <c:pt idx="50">
                  <c:v>28.0</c:v>
                </c:pt>
                <c:pt idx="51">
                  <c:v>24.0</c:v>
                </c:pt>
                <c:pt idx="52">
                  <c:v>26.0</c:v>
                </c:pt>
                <c:pt idx="53">
                  <c:v>35.0</c:v>
                </c:pt>
                <c:pt idx="54">
                  <c:v>29.0</c:v>
                </c:pt>
                <c:pt idx="55">
                  <c:v>30.0</c:v>
                </c:pt>
                <c:pt idx="56">
                  <c:v>29.0</c:v>
                </c:pt>
                <c:pt idx="57">
                  <c:v>31.0</c:v>
                </c:pt>
                <c:pt idx="58">
                  <c:v>26.0</c:v>
                </c:pt>
                <c:pt idx="59">
                  <c:v>30.0</c:v>
                </c:pt>
                <c:pt idx="60">
                  <c:v>32.0</c:v>
                </c:pt>
                <c:pt idx="61">
                  <c:v>19.0</c:v>
                </c:pt>
                <c:pt idx="62">
                  <c:v>30.0</c:v>
                </c:pt>
                <c:pt idx="63">
                  <c:v>32.0</c:v>
                </c:pt>
                <c:pt idx="64">
                  <c:v>32.0</c:v>
                </c:pt>
                <c:pt idx="65">
                  <c:v>35.0</c:v>
                </c:pt>
                <c:pt idx="66">
                  <c:v>15.0</c:v>
                </c:pt>
                <c:pt idx="67">
                  <c:v>35.0</c:v>
                </c:pt>
                <c:pt idx="68">
                  <c:v>39.0</c:v>
                </c:pt>
                <c:pt idx="69">
                  <c:v>25.0</c:v>
                </c:pt>
                <c:pt idx="70">
                  <c:v>22.0</c:v>
                </c:pt>
                <c:pt idx="71">
                  <c:v>23.0</c:v>
                </c:pt>
                <c:pt idx="72">
                  <c:v>22.0</c:v>
                </c:pt>
                <c:pt idx="73">
                  <c:v>29.0</c:v>
                </c:pt>
                <c:pt idx="74">
                  <c:v>35.0</c:v>
                </c:pt>
                <c:pt idx="75">
                  <c:v>20.0</c:v>
                </c:pt>
                <c:pt idx="76">
                  <c:v>30.0</c:v>
                </c:pt>
                <c:pt idx="77">
                  <c:v>26.0</c:v>
                </c:pt>
                <c:pt idx="78">
                  <c:v>31.0</c:v>
                </c:pt>
                <c:pt idx="79">
                  <c:v>19.0</c:v>
                </c:pt>
                <c:pt idx="80">
                  <c:v>35.0</c:v>
                </c:pt>
                <c:pt idx="81">
                  <c:v>32.0</c:v>
                </c:pt>
                <c:pt idx="82">
                  <c:v>34.0</c:v>
                </c:pt>
                <c:pt idx="83">
                  <c:v>41.0</c:v>
                </c:pt>
                <c:pt idx="84">
                  <c:v>33.0</c:v>
                </c:pt>
                <c:pt idx="85">
                  <c:v>28.0</c:v>
                </c:pt>
                <c:pt idx="86">
                  <c:v>38.0</c:v>
                </c:pt>
                <c:pt idx="87">
                  <c:v>32.0</c:v>
                </c:pt>
                <c:pt idx="88">
                  <c:v>32.0</c:v>
                </c:pt>
                <c:pt idx="89">
                  <c:v>36.0</c:v>
                </c:pt>
                <c:pt idx="90">
                  <c:v>32.0</c:v>
                </c:pt>
                <c:pt idx="91">
                  <c:v>25.0</c:v>
                </c:pt>
                <c:pt idx="92">
                  <c:v>33.0</c:v>
                </c:pt>
                <c:pt idx="93">
                  <c:v>34.0</c:v>
                </c:pt>
                <c:pt idx="94">
                  <c:v>32.0</c:v>
                </c:pt>
                <c:pt idx="95">
                  <c:v>36.0</c:v>
                </c:pt>
                <c:pt idx="96">
                  <c:v>32.0</c:v>
                </c:pt>
                <c:pt idx="97">
                  <c:v>32.0</c:v>
                </c:pt>
                <c:pt idx="98">
                  <c:v>31.0</c:v>
                </c:pt>
                <c:pt idx="99">
                  <c:v>33.0</c:v>
                </c:pt>
                <c:pt idx="100">
                  <c:v>31.0</c:v>
                </c:pt>
                <c:pt idx="101">
                  <c:v>26.0</c:v>
                </c:pt>
                <c:pt idx="102">
                  <c:v>26.0</c:v>
                </c:pt>
                <c:pt idx="103">
                  <c:v>30.0</c:v>
                </c:pt>
                <c:pt idx="104">
                  <c:v>29.0</c:v>
                </c:pt>
                <c:pt idx="105">
                  <c:v>38.0</c:v>
                </c:pt>
                <c:pt idx="106">
                  <c:v>34.0</c:v>
                </c:pt>
                <c:pt idx="107">
                  <c:v>36.0</c:v>
                </c:pt>
                <c:pt idx="108">
                  <c:v>26.0</c:v>
                </c:pt>
                <c:pt idx="109">
                  <c:v>27.0</c:v>
                </c:pt>
                <c:pt idx="110">
                  <c:v>32.0</c:v>
                </c:pt>
                <c:pt idx="111">
                  <c:v>32.0</c:v>
                </c:pt>
                <c:pt idx="112">
                  <c:v>29.0</c:v>
                </c:pt>
                <c:pt idx="113">
                  <c:v>21.0</c:v>
                </c:pt>
                <c:pt idx="114">
                  <c:v>32.0</c:v>
                </c:pt>
                <c:pt idx="115">
                  <c:v>36.0</c:v>
                </c:pt>
                <c:pt idx="116">
                  <c:v>26.0</c:v>
                </c:pt>
                <c:pt idx="117">
                  <c:v>35.0</c:v>
                </c:pt>
                <c:pt idx="118">
                  <c:v>34.0</c:v>
                </c:pt>
                <c:pt idx="119">
                  <c:v>29.0</c:v>
                </c:pt>
                <c:pt idx="120">
                  <c:v>35.0</c:v>
                </c:pt>
                <c:pt idx="121">
                  <c:v>31.0</c:v>
                </c:pt>
                <c:pt idx="122">
                  <c:v>38.0</c:v>
                </c:pt>
                <c:pt idx="123">
                  <c:v>35.0</c:v>
                </c:pt>
                <c:pt idx="124">
                  <c:v>26.0</c:v>
                </c:pt>
                <c:pt idx="125">
                  <c:v>34.0</c:v>
                </c:pt>
                <c:pt idx="126">
                  <c:v>41.0</c:v>
                </c:pt>
                <c:pt idx="127">
                  <c:v>28.0</c:v>
                </c:pt>
                <c:pt idx="128">
                  <c:v>30.0</c:v>
                </c:pt>
                <c:pt idx="129">
                  <c:v>43.0</c:v>
                </c:pt>
                <c:pt idx="130">
                  <c:v>35.0</c:v>
                </c:pt>
                <c:pt idx="131">
                  <c:v>38.0</c:v>
                </c:pt>
                <c:pt idx="132">
                  <c:v>30.0</c:v>
                </c:pt>
                <c:pt idx="133">
                  <c:v>33.0</c:v>
                </c:pt>
                <c:pt idx="134">
                  <c:v>34.0</c:v>
                </c:pt>
                <c:pt idx="135">
                  <c:v>38.0</c:v>
                </c:pt>
                <c:pt idx="136">
                  <c:v>32.0</c:v>
                </c:pt>
                <c:pt idx="137">
                  <c:v>46.0</c:v>
                </c:pt>
                <c:pt idx="138">
                  <c:v>33.0</c:v>
                </c:pt>
                <c:pt idx="139">
                  <c:v>36.0</c:v>
                </c:pt>
                <c:pt idx="140">
                  <c:v>39.0</c:v>
                </c:pt>
                <c:pt idx="141">
                  <c:v>24.0</c:v>
                </c:pt>
                <c:pt idx="142">
                  <c:v>31.0</c:v>
                </c:pt>
                <c:pt idx="143">
                  <c:v>41.0</c:v>
                </c:pt>
                <c:pt idx="144">
                  <c:v>34.0</c:v>
                </c:pt>
                <c:pt idx="145">
                  <c:v>34.0</c:v>
                </c:pt>
                <c:pt idx="146">
                  <c:v>27.0</c:v>
                </c:pt>
                <c:pt idx="147">
                  <c:v>31.0</c:v>
                </c:pt>
                <c:pt idx="148">
                  <c:v>36.0</c:v>
                </c:pt>
                <c:pt idx="149">
                  <c:v>31.0</c:v>
                </c:pt>
                <c:pt idx="150">
                  <c:v>28.0</c:v>
                </c:pt>
                <c:pt idx="151">
                  <c:v>39.0</c:v>
                </c:pt>
                <c:pt idx="152">
                  <c:v>38.0</c:v>
                </c:pt>
                <c:pt idx="153">
                  <c:v>30.0</c:v>
                </c:pt>
                <c:pt idx="154">
                  <c:v>36.0</c:v>
                </c:pt>
                <c:pt idx="155">
                  <c:v>45.0</c:v>
                </c:pt>
                <c:pt idx="156">
                  <c:v>29.0</c:v>
                </c:pt>
                <c:pt idx="157">
                  <c:v>33.0</c:v>
                </c:pt>
                <c:pt idx="158">
                  <c:v>42.0</c:v>
                </c:pt>
                <c:pt idx="159">
                  <c:v>32.0</c:v>
                </c:pt>
                <c:pt idx="160">
                  <c:v>35.0</c:v>
                </c:pt>
                <c:pt idx="161">
                  <c:v>36.0</c:v>
                </c:pt>
                <c:pt idx="162">
                  <c:v>42.0</c:v>
                </c:pt>
                <c:pt idx="163">
                  <c:v>37.0</c:v>
                </c:pt>
                <c:pt idx="164">
                  <c:v>41.0</c:v>
                </c:pt>
                <c:pt idx="165">
                  <c:v>40.0</c:v>
                </c:pt>
                <c:pt idx="166">
                  <c:v>44.0</c:v>
                </c:pt>
                <c:pt idx="167">
                  <c:v>34.0</c:v>
                </c:pt>
                <c:pt idx="168">
                  <c:v>32.0</c:v>
                </c:pt>
                <c:pt idx="169">
                  <c:v>39.0</c:v>
                </c:pt>
                <c:pt idx="170">
                  <c:v>45.0</c:v>
                </c:pt>
                <c:pt idx="171">
                  <c:v>38.0</c:v>
                </c:pt>
                <c:pt idx="172">
                  <c:v>23.0</c:v>
                </c:pt>
                <c:pt idx="173">
                  <c:v>39.0</c:v>
                </c:pt>
                <c:pt idx="174">
                  <c:v>39.0</c:v>
                </c:pt>
                <c:pt idx="175">
                  <c:v>39.0</c:v>
                </c:pt>
                <c:pt idx="176">
                  <c:v>38.0</c:v>
                </c:pt>
                <c:pt idx="177">
                  <c:v>45.0</c:v>
                </c:pt>
                <c:pt idx="178">
                  <c:v>31.0</c:v>
                </c:pt>
                <c:pt idx="179">
                  <c:v>35.0</c:v>
                </c:pt>
                <c:pt idx="180">
                  <c:v>40.0</c:v>
                </c:pt>
                <c:pt idx="181">
                  <c:v>39.0</c:v>
                </c:pt>
                <c:pt idx="182">
                  <c:v>41.0</c:v>
                </c:pt>
                <c:pt idx="183">
                  <c:v>39.0</c:v>
                </c:pt>
                <c:pt idx="184">
                  <c:v>37.0</c:v>
                </c:pt>
                <c:pt idx="185">
                  <c:v>40.0</c:v>
                </c:pt>
                <c:pt idx="186">
                  <c:v>36.0</c:v>
                </c:pt>
                <c:pt idx="187">
                  <c:v>38.0</c:v>
                </c:pt>
                <c:pt idx="188">
                  <c:v>41.0</c:v>
                </c:pt>
                <c:pt idx="189">
                  <c:v>37.0</c:v>
                </c:pt>
                <c:pt idx="190">
                  <c:v>35.0</c:v>
                </c:pt>
                <c:pt idx="191">
                  <c:v>33.0</c:v>
                </c:pt>
                <c:pt idx="192">
                  <c:v>31.0</c:v>
                </c:pt>
                <c:pt idx="193">
                  <c:v>32.0</c:v>
                </c:pt>
                <c:pt idx="194">
                  <c:v>38.0</c:v>
                </c:pt>
                <c:pt idx="195">
                  <c:v>47.0</c:v>
                </c:pt>
                <c:pt idx="196">
                  <c:v>41.0</c:v>
                </c:pt>
                <c:pt idx="197">
                  <c:v>50.0</c:v>
                </c:pt>
                <c:pt idx="198">
                  <c:v>32.0</c:v>
                </c:pt>
                <c:pt idx="199">
                  <c:v>31.0</c:v>
                </c:pt>
                <c:pt idx="200">
                  <c:v>28.0</c:v>
                </c:pt>
                <c:pt idx="201">
                  <c:v>33.0</c:v>
                </c:pt>
                <c:pt idx="202">
                  <c:v>45.0</c:v>
                </c:pt>
                <c:pt idx="203">
                  <c:v>42.0</c:v>
                </c:pt>
                <c:pt idx="204">
                  <c:v>38.0</c:v>
                </c:pt>
                <c:pt idx="205">
                  <c:v>35.0</c:v>
                </c:pt>
                <c:pt idx="206">
                  <c:v>38.0</c:v>
                </c:pt>
                <c:pt idx="207">
                  <c:v>45.0</c:v>
                </c:pt>
                <c:pt idx="208">
                  <c:v>40.0</c:v>
                </c:pt>
                <c:pt idx="209">
                  <c:v>42.0</c:v>
                </c:pt>
                <c:pt idx="210">
                  <c:v>34.0</c:v>
                </c:pt>
                <c:pt idx="211">
                  <c:v>47.0</c:v>
                </c:pt>
                <c:pt idx="212">
                  <c:v>36.0</c:v>
                </c:pt>
                <c:pt idx="213">
                  <c:v>38.0</c:v>
                </c:pt>
                <c:pt idx="214">
                  <c:v>42.0</c:v>
                </c:pt>
                <c:pt idx="215">
                  <c:v>34.0</c:v>
                </c:pt>
                <c:pt idx="216">
                  <c:v>36.0</c:v>
                </c:pt>
                <c:pt idx="217">
                  <c:v>41.0</c:v>
                </c:pt>
                <c:pt idx="218">
                  <c:v>46.0</c:v>
                </c:pt>
                <c:pt idx="219">
                  <c:v>44.0</c:v>
                </c:pt>
                <c:pt idx="220">
                  <c:v>38.0</c:v>
                </c:pt>
                <c:pt idx="221">
                  <c:v>41.0</c:v>
                </c:pt>
                <c:pt idx="222">
                  <c:v>43.0</c:v>
                </c:pt>
                <c:pt idx="223">
                  <c:v>35.0</c:v>
                </c:pt>
                <c:pt idx="224">
                  <c:v>39.0</c:v>
                </c:pt>
                <c:pt idx="225">
                  <c:v>45.0</c:v>
                </c:pt>
                <c:pt idx="226">
                  <c:v>33.0</c:v>
                </c:pt>
                <c:pt idx="227">
                  <c:v>33.0</c:v>
                </c:pt>
                <c:pt idx="228">
                  <c:v>34.0</c:v>
                </c:pt>
                <c:pt idx="229">
                  <c:v>43.0</c:v>
                </c:pt>
                <c:pt idx="230">
                  <c:v>48.0</c:v>
                </c:pt>
                <c:pt idx="231">
                  <c:v>39.0</c:v>
                </c:pt>
                <c:pt idx="232">
                  <c:v>40.0</c:v>
                </c:pt>
                <c:pt idx="233">
                  <c:v>41.0</c:v>
                </c:pt>
                <c:pt idx="234">
                  <c:v>38.0</c:v>
                </c:pt>
                <c:pt idx="235">
                  <c:v>49.0</c:v>
                </c:pt>
                <c:pt idx="236">
                  <c:v>36.0</c:v>
                </c:pt>
                <c:pt idx="237">
                  <c:v>35.0</c:v>
                </c:pt>
                <c:pt idx="238">
                  <c:v>39.0</c:v>
                </c:pt>
                <c:pt idx="239">
                  <c:v>41.0</c:v>
                </c:pt>
                <c:pt idx="240">
                  <c:v>40.0</c:v>
                </c:pt>
                <c:pt idx="241">
                  <c:v>38.0</c:v>
                </c:pt>
                <c:pt idx="242">
                  <c:v>44.0</c:v>
                </c:pt>
                <c:pt idx="243">
                  <c:v>41.0</c:v>
                </c:pt>
                <c:pt idx="244">
                  <c:v>47.0</c:v>
                </c:pt>
                <c:pt idx="245">
                  <c:v>32.0</c:v>
                </c:pt>
                <c:pt idx="246">
                  <c:v>42.0</c:v>
                </c:pt>
                <c:pt idx="247">
                  <c:v>44.0</c:v>
                </c:pt>
                <c:pt idx="248">
                  <c:v>39.0</c:v>
                </c:pt>
                <c:pt idx="249">
                  <c:v>37.0</c:v>
                </c:pt>
                <c:pt idx="250">
                  <c:v>39.0</c:v>
                </c:pt>
                <c:pt idx="251">
                  <c:v>38.0</c:v>
                </c:pt>
                <c:pt idx="252">
                  <c:v>40.0</c:v>
                </c:pt>
                <c:pt idx="253">
                  <c:v>44.0</c:v>
                </c:pt>
                <c:pt idx="254">
                  <c:v>40.0</c:v>
                </c:pt>
                <c:pt idx="255">
                  <c:v>44.0</c:v>
                </c:pt>
                <c:pt idx="256">
                  <c:v>35.0</c:v>
                </c:pt>
                <c:pt idx="257">
                  <c:v>38.0</c:v>
                </c:pt>
                <c:pt idx="258">
                  <c:v>35.0</c:v>
                </c:pt>
                <c:pt idx="259">
                  <c:v>43.0</c:v>
                </c:pt>
                <c:pt idx="260">
                  <c:v>35.0</c:v>
                </c:pt>
                <c:pt idx="261">
                  <c:v>27.0</c:v>
                </c:pt>
                <c:pt idx="262">
                  <c:v>35.0</c:v>
                </c:pt>
                <c:pt idx="263">
                  <c:v>39.0</c:v>
                </c:pt>
                <c:pt idx="264">
                  <c:v>38.0</c:v>
                </c:pt>
                <c:pt idx="265">
                  <c:v>40.0</c:v>
                </c:pt>
                <c:pt idx="266">
                  <c:v>44.0</c:v>
                </c:pt>
                <c:pt idx="267">
                  <c:v>39.0</c:v>
                </c:pt>
                <c:pt idx="268">
                  <c:v>41.0</c:v>
                </c:pt>
                <c:pt idx="269">
                  <c:v>32.0</c:v>
                </c:pt>
                <c:pt idx="270">
                  <c:v>38.0</c:v>
                </c:pt>
                <c:pt idx="271">
                  <c:v>45.0</c:v>
                </c:pt>
                <c:pt idx="272">
                  <c:v>38.0</c:v>
                </c:pt>
                <c:pt idx="273">
                  <c:v>44.0</c:v>
                </c:pt>
                <c:pt idx="274">
                  <c:v>34.0</c:v>
                </c:pt>
                <c:pt idx="275">
                  <c:v>51.0</c:v>
                </c:pt>
                <c:pt idx="276">
                  <c:v>41.0</c:v>
                </c:pt>
                <c:pt idx="277">
                  <c:v>32.0</c:v>
                </c:pt>
                <c:pt idx="278">
                  <c:v>47.0</c:v>
                </c:pt>
                <c:pt idx="279">
                  <c:v>36.0</c:v>
                </c:pt>
                <c:pt idx="280">
                  <c:v>34.0</c:v>
                </c:pt>
                <c:pt idx="281">
                  <c:v>38.0</c:v>
                </c:pt>
                <c:pt idx="282">
                  <c:v>35.0</c:v>
                </c:pt>
                <c:pt idx="283">
                  <c:v>46.0</c:v>
                </c:pt>
                <c:pt idx="284">
                  <c:v>34.0</c:v>
                </c:pt>
                <c:pt idx="285">
                  <c:v>43.0</c:v>
                </c:pt>
                <c:pt idx="286">
                  <c:v>40.0</c:v>
                </c:pt>
                <c:pt idx="287">
                  <c:v>38.0</c:v>
                </c:pt>
                <c:pt idx="288">
                  <c:v>40.0</c:v>
                </c:pt>
                <c:pt idx="289">
                  <c:v>36.0</c:v>
                </c:pt>
                <c:pt idx="290">
                  <c:v>41.0</c:v>
                </c:pt>
                <c:pt idx="291">
                  <c:v>43.0</c:v>
                </c:pt>
                <c:pt idx="292">
                  <c:v>37.0</c:v>
                </c:pt>
                <c:pt idx="293">
                  <c:v>41.0</c:v>
                </c:pt>
                <c:pt idx="294">
                  <c:v>38.0</c:v>
                </c:pt>
                <c:pt idx="295">
                  <c:v>43.0</c:v>
                </c:pt>
                <c:pt idx="296">
                  <c:v>42.0</c:v>
                </c:pt>
                <c:pt idx="297">
                  <c:v>48.0</c:v>
                </c:pt>
                <c:pt idx="298">
                  <c:v>40.0</c:v>
                </c:pt>
                <c:pt idx="299">
                  <c:v>40.0</c:v>
                </c:pt>
                <c:pt idx="300">
                  <c:v>47.0</c:v>
                </c:pt>
                <c:pt idx="301">
                  <c:v>41.0</c:v>
                </c:pt>
                <c:pt idx="302">
                  <c:v>37.0</c:v>
                </c:pt>
                <c:pt idx="303">
                  <c:v>40.0</c:v>
                </c:pt>
                <c:pt idx="304">
                  <c:v>46.0</c:v>
                </c:pt>
                <c:pt idx="305">
                  <c:v>37.0</c:v>
                </c:pt>
                <c:pt idx="306">
                  <c:v>42.0</c:v>
                </c:pt>
                <c:pt idx="307">
                  <c:v>49.0</c:v>
                </c:pt>
                <c:pt idx="308">
                  <c:v>42.0</c:v>
                </c:pt>
                <c:pt idx="309">
                  <c:v>39.0</c:v>
                </c:pt>
                <c:pt idx="310">
                  <c:v>43.0</c:v>
                </c:pt>
                <c:pt idx="311">
                  <c:v>45.0</c:v>
                </c:pt>
                <c:pt idx="312">
                  <c:v>37.0</c:v>
                </c:pt>
                <c:pt idx="313">
                  <c:v>41.0</c:v>
                </c:pt>
                <c:pt idx="314">
                  <c:v>42.0</c:v>
                </c:pt>
                <c:pt idx="315">
                  <c:v>42.0</c:v>
                </c:pt>
                <c:pt idx="316">
                  <c:v>40.0</c:v>
                </c:pt>
                <c:pt idx="317">
                  <c:v>43.0</c:v>
                </c:pt>
                <c:pt idx="318">
                  <c:v>43.0</c:v>
                </c:pt>
                <c:pt idx="319">
                  <c:v>44.0</c:v>
                </c:pt>
                <c:pt idx="320">
                  <c:v>45.0</c:v>
                </c:pt>
                <c:pt idx="321">
                  <c:v>44.0</c:v>
                </c:pt>
                <c:pt idx="322">
                  <c:v>42.0</c:v>
                </c:pt>
                <c:pt idx="323">
                  <c:v>40.0</c:v>
                </c:pt>
                <c:pt idx="324">
                  <c:v>43.0</c:v>
                </c:pt>
                <c:pt idx="325">
                  <c:v>47.0</c:v>
                </c:pt>
                <c:pt idx="326">
                  <c:v>41.0</c:v>
                </c:pt>
                <c:pt idx="327">
                  <c:v>46.0</c:v>
                </c:pt>
                <c:pt idx="328">
                  <c:v>45.0</c:v>
                </c:pt>
                <c:pt idx="329">
                  <c:v>51.0</c:v>
                </c:pt>
                <c:pt idx="330">
                  <c:v>46.0</c:v>
                </c:pt>
                <c:pt idx="331">
                  <c:v>47.0</c:v>
                </c:pt>
                <c:pt idx="332">
                  <c:v>51.0</c:v>
                </c:pt>
                <c:pt idx="333">
                  <c:v>41.0</c:v>
                </c:pt>
                <c:pt idx="334">
                  <c:v>50.0</c:v>
                </c:pt>
                <c:pt idx="335">
                  <c:v>46.0</c:v>
                </c:pt>
                <c:pt idx="336">
                  <c:v>51.0</c:v>
                </c:pt>
                <c:pt idx="337">
                  <c:v>46.0</c:v>
                </c:pt>
                <c:pt idx="338">
                  <c:v>57.0</c:v>
                </c:pt>
                <c:pt idx="339">
                  <c:v>43.0</c:v>
                </c:pt>
                <c:pt idx="340">
                  <c:v>41.0</c:v>
                </c:pt>
                <c:pt idx="341">
                  <c:v>39.0</c:v>
                </c:pt>
                <c:pt idx="342">
                  <c:v>49.0</c:v>
                </c:pt>
                <c:pt idx="343">
                  <c:v>47.0</c:v>
                </c:pt>
                <c:pt idx="344">
                  <c:v>51.0</c:v>
                </c:pt>
                <c:pt idx="345">
                  <c:v>42.0</c:v>
                </c:pt>
                <c:pt idx="346">
                  <c:v>42.0</c:v>
                </c:pt>
                <c:pt idx="347">
                  <c:v>41.0</c:v>
                </c:pt>
                <c:pt idx="348">
                  <c:v>49.0</c:v>
                </c:pt>
                <c:pt idx="349">
                  <c:v>48.0</c:v>
                </c:pt>
                <c:pt idx="350">
                  <c:v>41.0</c:v>
                </c:pt>
                <c:pt idx="351">
                  <c:v>40.0</c:v>
                </c:pt>
                <c:pt idx="352">
                  <c:v>44.0</c:v>
                </c:pt>
                <c:pt idx="353">
                  <c:v>34.0</c:v>
                </c:pt>
                <c:pt idx="354">
                  <c:v>44.0</c:v>
                </c:pt>
                <c:pt idx="355">
                  <c:v>43.0</c:v>
                </c:pt>
                <c:pt idx="356">
                  <c:v>43.0</c:v>
                </c:pt>
                <c:pt idx="357">
                  <c:v>40.0</c:v>
                </c:pt>
                <c:pt idx="358">
                  <c:v>46.0</c:v>
                </c:pt>
                <c:pt idx="359">
                  <c:v>41.0</c:v>
                </c:pt>
                <c:pt idx="360">
                  <c:v>33.0</c:v>
                </c:pt>
                <c:pt idx="361">
                  <c:v>36.0</c:v>
                </c:pt>
                <c:pt idx="362">
                  <c:v>44.0</c:v>
                </c:pt>
                <c:pt idx="363">
                  <c:v>48.0</c:v>
                </c:pt>
                <c:pt idx="364">
                  <c:v>38.0</c:v>
                </c:pt>
                <c:pt idx="365">
                  <c:v>48.0</c:v>
                </c:pt>
                <c:pt idx="366">
                  <c:v>54.0</c:v>
                </c:pt>
                <c:pt idx="367">
                  <c:v>53.0</c:v>
                </c:pt>
                <c:pt idx="368">
                  <c:v>37.0</c:v>
                </c:pt>
                <c:pt idx="369">
                  <c:v>50.0</c:v>
                </c:pt>
                <c:pt idx="370">
                  <c:v>44.0</c:v>
                </c:pt>
                <c:pt idx="371">
                  <c:v>44.0</c:v>
                </c:pt>
                <c:pt idx="372">
                  <c:v>38.0</c:v>
                </c:pt>
                <c:pt idx="373">
                  <c:v>38.0</c:v>
                </c:pt>
                <c:pt idx="374">
                  <c:v>45.0</c:v>
                </c:pt>
                <c:pt idx="375">
                  <c:v>38.0</c:v>
                </c:pt>
                <c:pt idx="376">
                  <c:v>46.0</c:v>
                </c:pt>
                <c:pt idx="377">
                  <c:v>33.0</c:v>
                </c:pt>
                <c:pt idx="378">
                  <c:v>35.0</c:v>
                </c:pt>
                <c:pt idx="379">
                  <c:v>48.0</c:v>
                </c:pt>
                <c:pt idx="380">
                  <c:v>38.0</c:v>
                </c:pt>
                <c:pt idx="381">
                  <c:v>46.0</c:v>
                </c:pt>
                <c:pt idx="382">
                  <c:v>43.0</c:v>
                </c:pt>
                <c:pt idx="383">
                  <c:v>39.0</c:v>
                </c:pt>
                <c:pt idx="384">
                  <c:v>38.0</c:v>
                </c:pt>
                <c:pt idx="385">
                  <c:v>56.0</c:v>
                </c:pt>
                <c:pt idx="386">
                  <c:v>48.0</c:v>
                </c:pt>
                <c:pt idx="387">
                  <c:v>46.0</c:v>
                </c:pt>
                <c:pt idx="388">
                  <c:v>47.0</c:v>
                </c:pt>
                <c:pt idx="389">
                  <c:v>46.0</c:v>
                </c:pt>
                <c:pt idx="390">
                  <c:v>44.0</c:v>
                </c:pt>
                <c:pt idx="391">
                  <c:v>42.0</c:v>
                </c:pt>
                <c:pt idx="392">
                  <c:v>45.0</c:v>
                </c:pt>
                <c:pt idx="393">
                  <c:v>43.0</c:v>
                </c:pt>
                <c:pt idx="394">
                  <c:v>45.0</c:v>
                </c:pt>
                <c:pt idx="395">
                  <c:v>48.0</c:v>
                </c:pt>
                <c:pt idx="396">
                  <c:v>52.0</c:v>
                </c:pt>
                <c:pt idx="397">
                  <c:v>38.0</c:v>
                </c:pt>
                <c:pt idx="398">
                  <c:v>45.0</c:v>
                </c:pt>
                <c:pt idx="399">
                  <c:v>45.0</c:v>
                </c:pt>
                <c:pt idx="400">
                  <c:v>40.0</c:v>
                </c:pt>
                <c:pt idx="401">
                  <c:v>41.0</c:v>
                </c:pt>
                <c:pt idx="402">
                  <c:v>52.0</c:v>
                </c:pt>
                <c:pt idx="403">
                  <c:v>49.0</c:v>
                </c:pt>
                <c:pt idx="404">
                  <c:v>43.0</c:v>
                </c:pt>
                <c:pt idx="405">
                  <c:v>45.0</c:v>
                </c:pt>
                <c:pt idx="406">
                  <c:v>35.0</c:v>
                </c:pt>
                <c:pt idx="407">
                  <c:v>49.0</c:v>
                </c:pt>
                <c:pt idx="408">
                  <c:v>46.0</c:v>
                </c:pt>
                <c:pt idx="409">
                  <c:v>50.0</c:v>
                </c:pt>
                <c:pt idx="410">
                  <c:v>44.0</c:v>
                </c:pt>
                <c:pt idx="411">
                  <c:v>47.0</c:v>
                </c:pt>
                <c:pt idx="412">
                  <c:v>44.0</c:v>
                </c:pt>
                <c:pt idx="413">
                  <c:v>46.0</c:v>
                </c:pt>
                <c:pt idx="414">
                  <c:v>45.0</c:v>
                </c:pt>
                <c:pt idx="415">
                  <c:v>45.0</c:v>
                </c:pt>
                <c:pt idx="416">
                  <c:v>52.0</c:v>
                </c:pt>
                <c:pt idx="417">
                  <c:v>53.0</c:v>
                </c:pt>
                <c:pt idx="418">
                  <c:v>43.0</c:v>
                </c:pt>
                <c:pt idx="419">
                  <c:v>50.0</c:v>
                </c:pt>
                <c:pt idx="420">
                  <c:v>61.0</c:v>
                </c:pt>
                <c:pt idx="421">
                  <c:v>54.0</c:v>
                </c:pt>
                <c:pt idx="422">
                  <c:v>52.0</c:v>
                </c:pt>
                <c:pt idx="423">
                  <c:v>49.0</c:v>
                </c:pt>
                <c:pt idx="424">
                  <c:v>50.0</c:v>
                </c:pt>
                <c:pt idx="425">
                  <c:v>45.0</c:v>
                </c:pt>
                <c:pt idx="426">
                  <c:v>48.0</c:v>
                </c:pt>
                <c:pt idx="427">
                  <c:v>41.0</c:v>
                </c:pt>
                <c:pt idx="428">
                  <c:v>46.0</c:v>
                </c:pt>
                <c:pt idx="429">
                  <c:v>46.0</c:v>
                </c:pt>
                <c:pt idx="430">
                  <c:v>39.0</c:v>
                </c:pt>
                <c:pt idx="431">
                  <c:v>54.0</c:v>
                </c:pt>
                <c:pt idx="432">
                  <c:v>48.0</c:v>
                </c:pt>
                <c:pt idx="433">
                  <c:v>39.0</c:v>
                </c:pt>
                <c:pt idx="434">
                  <c:v>48.0</c:v>
                </c:pt>
                <c:pt idx="435">
                  <c:v>41.0</c:v>
                </c:pt>
                <c:pt idx="436">
                  <c:v>49.0</c:v>
                </c:pt>
                <c:pt idx="437">
                  <c:v>48.0</c:v>
                </c:pt>
                <c:pt idx="438">
                  <c:v>49.0</c:v>
                </c:pt>
                <c:pt idx="439">
                  <c:v>45.0</c:v>
                </c:pt>
                <c:pt idx="440">
                  <c:v>52.0</c:v>
                </c:pt>
                <c:pt idx="441">
                  <c:v>48.0</c:v>
                </c:pt>
                <c:pt idx="442">
                  <c:v>50.0</c:v>
                </c:pt>
                <c:pt idx="443">
                  <c:v>45.0</c:v>
                </c:pt>
                <c:pt idx="444">
                  <c:v>48.0</c:v>
                </c:pt>
                <c:pt idx="445">
                  <c:v>50.0</c:v>
                </c:pt>
                <c:pt idx="446">
                  <c:v>47.0</c:v>
                </c:pt>
                <c:pt idx="447">
                  <c:v>45.0</c:v>
                </c:pt>
                <c:pt idx="448">
                  <c:v>45.0</c:v>
                </c:pt>
                <c:pt idx="449">
                  <c:v>48.0</c:v>
                </c:pt>
                <c:pt idx="450">
                  <c:v>43.0</c:v>
                </c:pt>
                <c:pt idx="451">
                  <c:v>51.0</c:v>
                </c:pt>
                <c:pt idx="452">
                  <c:v>51.0</c:v>
                </c:pt>
                <c:pt idx="453">
                  <c:v>48.0</c:v>
                </c:pt>
                <c:pt idx="454">
                  <c:v>34.0</c:v>
                </c:pt>
                <c:pt idx="455">
                  <c:v>48.0</c:v>
                </c:pt>
                <c:pt idx="456">
                  <c:v>45.0</c:v>
                </c:pt>
                <c:pt idx="457">
                  <c:v>50.0</c:v>
                </c:pt>
                <c:pt idx="458">
                  <c:v>45.0</c:v>
                </c:pt>
                <c:pt idx="459">
                  <c:v>47.0</c:v>
                </c:pt>
                <c:pt idx="460">
                  <c:v>46.0</c:v>
                </c:pt>
                <c:pt idx="461">
                  <c:v>57.0</c:v>
                </c:pt>
                <c:pt idx="462">
                  <c:v>52.0</c:v>
                </c:pt>
                <c:pt idx="463">
                  <c:v>45.0</c:v>
                </c:pt>
                <c:pt idx="464">
                  <c:v>43.0</c:v>
                </c:pt>
                <c:pt idx="465">
                  <c:v>46.0</c:v>
                </c:pt>
                <c:pt idx="466">
                  <c:v>38.0</c:v>
                </c:pt>
                <c:pt idx="467">
                  <c:v>49.0</c:v>
                </c:pt>
                <c:pt idx="468">
                  <c:v>56.0</c:v>
                </c:pt>
                <c:pt idx="469">
                  <c:v>46.0</c:v>
                </c:pt>
                <c:pt idx="470">
                  <c:v>45.0</c:v>
                </c:pt>
                <c:pt idx="471">
                  <c:v>45.0</c:v>
                </c:pt>
                <c:pt idx="472">
                  <c:v>51.0</c:v>
                </c:pt>
                <c:pt idx="473">
                  <c:v>41.0</c:v>
                </c:pt>
                <c:pt idx="474">
                  <c:v>52.0</c:v>
                </c:pt>
                <c:pt idx="475">
                  <c:v>51.0</c:v>
                </c:pt>
                <c:pt idx="476">
                  <c:v>54.0</c:v>
                </c:pt>
                <c:pt idx="477">
                  <c:v>48.0</c:v>
                </c:pt>
                <c:pt idx="478">
                  <c:v>52.0</c:v>
                </c:pt>
                <c:pt idx="479">
                  <c:v>41.0</c:v>
                </c:pt>
                <c:pt idx="480">
                  <c:v>48.0</c:v>
                </c:pt>
                <c:pt idx="481">
                  <c:v>57.0</c:v>
                </c:pt>
                <c:pt idx="482">
                  <c:v>57.0</c:v>
                </c:pt>
                <c:pt idx="483">
                  <c:v>47.0</c:v>
                </c:pt>
                <c:pt idx="484">
                  <c:v>50.0</c:v>
                </c:pt>
                <c:pt idx="485">
                  <c:v>60.0</c:v>
                </c:pt>
                <c:pt idx="486">
                  <c:v>49.0</c:v>
                </c:pt>
                <c:pt idx="487">
                  <c:v>45.0</c:v>
                </c:pt>
                <c:pt idx="488">
                  <c:v>49.0</c:v>
                </c:pt>
                <c:pt idx="489">
                  <c:v>47.0</c:v>
                </c:pt>
                <c:pt idx="490">
                  <c:v>54.0</c:v>
                </c:pt>
                <c:pt idx="491">
                  <c:v>46.0</c:v>
                </c:pt>
                <c:pt idx="492">
                  <c:v>41.0</c:v>
                </c:pt>
                <c:pt idx="493">
                  <c:v>48.0</c:v>
                </c:pt>
                <c:pt idx="494">
                  <c:v>42.0</c:v>
                </c:pt>
                <c:pt idx="495">
                  <c:v>55.0</c:v>
                </c:pt>
                <c:pt idx="496">
                  <c:v>51.0</c:v>
                </c:pt>
                <c:pt idx="497">
                  <c:v>44.0</c:v>
                </c:pt>
                <c:pt idx="498">
                  <c:v>46.0</c:v>
                </c:pt>
                <c:pt idx="499">
                  <c:v>49.0</c:v>
                </c:pt>
                <c:pt idx="500">
                  <c:v>53.0</c:v>
                </c:pt>
                <c:pt idx="501">
                  <c:v>51.0</c:v>
                </c:pt>
                <c:pt idx="502">
                  <c:v>55.0</c:v>
                </c:pt>
                <c:pt idx="503">
                  <c:v>48.0</c:v>
                </c:pt>
                <c:pt idx="504">
                  <c:v>43.0</c:v>
                </c:pt>
                <c:pt idx="505">
                  <c:v>50.0</c:v>
                </c:pt>
                <c:pt idx="506">
                  <c:v>45.0</c:v>
                </c:pt>
                <c:pt idx="507">
                  <c:v>50.0</c:v>
                </c:pt>
                <c:pt idx="508">
                  <c:v>52.0</c:v>
                </c:pt>
                <c:pt idx="509">
                  <c:v>56.0</c:v>
                </c:pt>
                <c:pt idx="510">
                  <c:v>43.0</c:v>
                </c:pt>
                <c:pt idx="511">
                  <c:v>47.0</c:v>
                </c:pt>
                <c:pt idx="512">
                  <c:v>38.0</c:v>
                </c:pt>
                <c:pt idx="513">
                  <c:v>52.0</c:v>
                </c:pt>
                <c:pt idx="514">
                  <c:v>50.0</c:v>
                </c:pt>
                <c:pt idx="515">
                  <c:v>48.0</c:v>
                </c:pt>
                <c:pt idx="516">
                  <c:v>53.0</c:v>
                </c:pt>
                <c:pt idx="517">
                  <c:v>50.0</c:v>
                </c:pt>
                <c:pt idx="518">
                  <c:v>47.0</c:v>
                </c:pt>
                <c:pt idx="519">
                  <c:v>49.0</c:v>
                </c:pt>
                <c:pt idx="520">
                  <c:v>47.0</c:v>
                </c:pt>
                <c:pt idx="521">
                  <c:v>52.0</c:v>
                </c:pt>
                <c:pt idx="522">
                  <c:v>47.0</c:v>
                </c:pt>
                <c:pt idx="523">
                  <c:v>54.0</c:v>
                </c:pt>
                <c:pt idx="524">
                  <c:v>55.0</c:v>
                </c:pt>
                <c:pt idx="525">
                  <c:v>55.0</c:v>
                </c:pt>
                <c:pt idx="526">
                  <c:v>61.0</c:v>
                </c:pt>
                <c:pt idx="527">
                  <c:v>48.0</c:v>
                </c:pt>
                <c:pt idx="528">
                  <c:v>50.0</c:v>
                </c:pt>
                <c:pt idx="529">
                  <c:v>52.0</c:v>
                </c:pt>
                <c:pt idx="530">
                  <c:v>52.0</c:v>
                </c:pt>
                <c:pt idx="531">
                  <c:v>57.0</c:v>
                </c:pt>
                <c:pt idx="532">
                  <c:v>49.0</c:v>
                </c:pt>
                <c:pt idx="533">
                  <c:v>45.0</c:v>
                </c:pt>
                <c:pt idx="534">
                  <c:v>51.0</c:v>
                </c:pt>
                <c:pt idx="535">
                  <c:v>52.0</c:v>
                </c:pt>
                <c:pt idx="536">
                  <c:v>51.0</c:v>
                </c:pt>
                <c:pt idx="537">
                  <c:v>47.0</c:v>
                </c:pt>
                <c:pt idx="538">
                  <c:v>42.0</c:v>
                </c:pt>
                <c:pt idx="539">
                  <c:v>59.0</c:v>
                </c:pt>
                <c:pt idx="540">
                  <c:v>61.0</c:v>
                </c:pt>
                <c:pt idx="541">
                  <c:v>55.0</c:v>
                </c:pt>
                <c:pt idx="542">
                  <c:v>60.0</c:v>
                </c:pt>
                <c:pt idx="543">
                  <c:v>40.0</c:v>
                </c:pt>
                <c:pt idx="544">
                  <c:v>52.0</c:v>
                </c:pt>
                <c:pt idx="545">
                  <c:v>48.0</c:v>
                </c:pt>
                <c:pt idx="546">
                  <c:v>54.0</c:v>
                </c:pt>
                <c:pt idx="547">
                  <c:v>48.0</c:v>
                </c:pt>
                <c:pt idx="548">
                  <c:v>53.0</c:v>
                </c:pt>
                <c:pt idx="549">
                  <c:v>46.0</c:v>
                </c:pt>
                <c:pt idx="550">
                  <c:v>52.0</c:v>
                </c:pt>
                <c:pt idx="551">
                  <c:v>49.0</c:v>
                </c:pt>
                <c:pt idx="552">
                  <c:v>47.0</c:v>
                </c:pt>
                <c:pt idx="553">
                  <c:v>52.0</c:v>
                </c:pt>
                <c:pt idx="554">
                  <c:v>53.0</c:v>
                </c:pt>
                <c:pt idx="555">
                  <c:v>47.0</c:v>
                </c:pt>
                <c:pt idx="556">
                  <c:v>49.0</c:v>
                </c:pt>
                <c:pt idx="557">
                  <c:v>50.0</c:v>
                </c:pt>
                <c:pt idx="558">
                  <c:v>54.0</c:v>
                </c:pt>
                <c:pt idx="559">
                  <c:v>65.0</c:v>
                </c:pt>
                <c:pt idx="560">
                  <c:v>49.0</c:v>
                </c:pt>
                <c:pt idx="561">
                  <c:v>53.0</c:v>
                </c:pt>
                <c:pt idx="562">
                  <c:v>54.0</c:v>
                </c:pt>
                <c:pt idx="563">
                  <c:v>49.0</c:v>
                </c:pt>
                <c:pt idx="564">
                  <c:v>51.0</c:v>
                </c:pt>
                <c:pt idx="565">
                  <c:v>48.0</c:v>
                </c:pt>
                <c:pt idx="566">
                  <c:v>51.0</c:v>
                </c:pt>
                <c:pt idx="567">
                  <c:v>45.0</c:v>
                </c:pt>
                <c:pt idx="568">
                  <c:v>49.0</c:v>
                </c:pt>
                <c:pt idx="569">
                  <c:v>46.0</c:v>
                </c:pt>
                <c:pt idx="570">
                  <c:v>51.0</c:v>
                </c:pt>
                <c:pt idx="571">
                  <c:v>48.0</c:v>
                </c:pt>
                <c:pt idx="572">
                  <c:v>58.0</c:v>
                </c:pt>
                <c:pt idx="573">
                  <c:v>53.0</c:v>
                </c:pt>
                <c:pt idx="574">
                  <c:v>53.0</c:v>
                </c:pt>
                <c:pt idx="575">
                  <c:v>47.0</c:v>
                </c:pt>
                <c:pt idx="576">
                  <c:v>52.0</c:v>
                </c:pt>
                <c:pt idx="577">
                  <c:v>56.0</c:v>
                </c:pt>
                <c:pt idx="578">
                  <c:v>49.0</c:v>
                </c:pt>
                <c:pt idx="579">
                  <c:v>59.0</c:v>
                </c:pt>
                <c:pt idx="580">
                  <c:v>54.0</c:v>
                </c:pt>
                <c:pt idx="581">
                  <c:v>61.0</c:v>
                </c:pt>
                <c:pt idx="582">
                  <c:v>53.0</c:v>
                </c:pt>
                <c:pt idx="583">
                  <c:v>62.0</c:v>
                </c:pt>
                <c:pt idx="584">
                  <c:v>60.0</c:v>
                </c:pt>
                <c:pt idx="585">
                  <c:v>53.0</c:v>
                </c:pt>
                <c:pt idx="586">
                  <c:v>52.0</c:v>
                </c:pt>
                <c:pt idx="587">
                  <c:v>57.0</c:v>
                </c:pt>
                <c:pt idx="588">
                  <c:v>63.0</c:v>
                </c:pt>
                <c:pt idx="589">
                  <c:v>50.0</c:v>
                </c:pt>
                <c:pt idx="590">
                  <c:v>59.0</c:v>
                </c:pt>
                <c:pt idx="591">
                  <c:v>60.0</c:v>
                </c:pt>
                <c:pt idx="592">
                  <c:v>55.0</c:v>
                </c:pt>
                <c:pt idx="593">
                  <c:v>53.0</c:v>
                </c:pt>
                <c:pt idx="594">
                  <c:v>53.0</c:v>
                </c:pt>
                <c:pt idx="595">
                  <c:v>49.0</c:v>
                </c:pt>
                <c:pt idx="596">
                  <c:v>54.0</c:v>
                </c:pt>
                <c:pt idx="597">
                  <c:v>51.0</c:v>
                </c:pt>
                <c:pt idx="598">
                  <c:v>50.0</c:v>
                </c:pt>
                <c:pt idx="599">
                  <c:v>51.0</c:v>
                </c:pt>
                <c:pt idx="600">
                  <c:v>53.0</c:v>
                </c:pt>
                <c:pt idx="601">
                  <c:v>55.0</c:v>
                </c:pt>
                <c:pt idx="602">
                  <c:v>54.0</c:v>
                </c:pt>
                <c:pt idx="603">
                  <c:v>57.0</c:v>
                </c:pt>
                <c:pt idx="604">
                  <c:v>58.0</c:v>
                </c:pt>
                <c:pt idx="605">
                  <c:v>64.0</c:v>
                </c:pt>
                <c:pt idx="606">
                  <c:v>55.0</c:v>
                </c:pt>
                <c:pt idx="607">
                  <c:v>53.0</c:v>
                </c:pt>
                <c:pt idx="608">
                  <c:v>51.0</c:v>
                </c:pt>
                <c:pt idx="609">
                  <c:v>50.0</c:v>
                </c:pt>
                <c:pt idx="610">
                  <c:v>58.0</c:v>
                </c:pt>
                <c:pt idx="611">
                  <c:v>52.0</c:v>
                </c:pt>
                <c:pt idx="612">
                  <c:v>56.0</c:v>
                </c:pt>
                <c:pt idx="613">
                  <c:v>54.0</c:v>
                </c:pt>
                <c:pt idx="614">
                  <c:v>46.0</c:v>
                </c:pt>
                <c:pt idx="615">
                  <c:v>52.0</c:v>
                </c:pt>
                <c:pt idx="616">
                  <c:v>49.0</c:v>
                </c:pt>
                <c:pt idx="617">
                  <c:v>49.0</c:v>
                </c:pt>
                <c:pt idx="618">
                  <c:v>59.0</c:v>
                </c:pt>
                <c:pt idx="619">
                  <c:v>52.0</c:v>
                </c:pt>
                <c:pt idx="620">
                  <c:v>51.0</c:v>
                </c:pt>
                <c:pt idx="621">
                  <c:v>52.0</c:v>
                </c:pt>
                <c:pt idx="622">
                  <c:v>52.0</c:v>
                </c:pt>
                <c:pt idx="623">
                  <c:v>54.0</c:v>
                </c:pt>
                <c:pt idx="624">
                  <c:v>61.0</c:v>
                </c:pt>
                <c:pt idx="625">
                  <c:v>64.0</c:v>
                </c:pt>
                <c:pt idx="626">
                  <c:v>53.0</c:v>
                </c:pt>
                <c:pt idx="627">
                  <c:v>50.0</c:v>
                </c:pt>
                <c:pt idx="628">
                  <c:v>53.0</c:v>
                </c:pt>
                <c:pt idx="629">
                  <c:v>46.0</c:v>
                </c:pt>
                <c:pt idx="630">
                  <c:v>47.0</c:v>
                </c:pt>
                <c:pt idx="631">
                  <c:v>55.0</c:v>
                </c:pt>
                <c:pt idx="632">
                  <c:v>46.0</c:v>
                </c:pt>
                <c:pt idx="633">
                  <c:v>57.0</c:v>
                </c:pt>
                <c:pt idx="634">
                  <c:v>56.0</c:v>
                </c:pt>
                <c:pt idx="635">
                  <c:v>52.0</c:v>
                </c:pt>
                <c:pt idx="636">
                  <c:v>55.0</c:v>
                </c:pt>
                <c:pt idx="637">
                  <c:v>59.0</c:v>
                </c:pt>
                <c:pt idx="638">
                  <c:v>51.0</c:v>
                </c:pt>
                <c:pt idx="639">
                  <c:v>56.0</c:v>
                </c:pt>
                <c:pt idx="640">
                  <c:v>48.0</c:v>
                </c:pt>
                <c:pt idx="641">
                  <c:v>46.0</c:v>
                </c:pt>
                <c:pt idx="642">
                  <c:v>55.0</c:v>
                </c:pt>
                <c:pt idx="643">
                  <c:v>53.0</c:v>
                </c:pt>
                <c:pt idx="644">
                  <c:v>59.0</c:v>
                </c:pt>
                <c:pt idx="645">
                  <c:v>55.0</c:v>
                </c:pt>
                <c:pt idx="646">
                  <c:v>64.0</c:v>
                </c:pt>
                <c:pt idx="647">
                  <c:v>56.0</c:v>
                </c:pt>
                <c:pt idx="648">
                  <c:v>50.0</c:v>
                </c:pt>
                <c:pt idx="649">
                  <c:v>58.0</c:v>
                </c:pt>
                <c:pt idx="650">
                  <c:v>52.0</c:v>
                </c:pt>
                <c:pt idx="651">
                  <c:v>56.0</c:v>
                </c:pt>
                <c:pt idx="652">
                  <c:v>50.0</c:v>
                </c:pt>
                <c:pt idx="653">
                  <c:v>50.0</c:v>
                </c:pt>
                <c:pt idx="654">
                  <c:v>59.0</c:v>
                </c:pt>
                <c:pt idx="655">
                  <c:v>51.0</c:v>
                </c:pt>
                <c:pt idx="656">
                  <c:v>49.0</c:v>
                </c:pt>
                <c:pt idx="657">
                  <c:v>52.0</c:v>
                </c:pt>
                <c:pt idx="658">
                  <c:v>61.0</c:v>
                </c:pt>
                <c:pt idx="659">
                  <c:v>47.0</c:v>
                </c:pt>
                <c:pt idx="660">
                  <c:v>58.0</c:v>
                </c:pt>
                <c:pt idx="661">
                  <c:v>54.0</c:v>
                </c:pt>
                <c:pt idx="662">
                  <c:v>60.0</c:v>
                </c:pt>
                <c:pt idx="663">
                  <c:v>65.0</c:v>
                </c:pt>
                <c:pt idx="664">
                  <c:v>54.0</c:v>
                </c:pt>
                <c:pt idx="665">
                  <c:v>51.0</c:v>
                </c:pt>
                <c:pt idx="666">
                  <c:v>59.0</c:v>
                </c:pt>
                <c:pt idx="667">
                  <c:v>59.0</c:v>
                </c:pt>
                <c:pt idx="668">
                  <c:v>59.0</c:v>
                </c:pt>
                <c:pt idx="669">
                  <c:v>55.0</c:v>
                </c:pt>
                <c:pt idx="670">
                  <c:v>57.0</c:v>
                </c:pt>
                <c:pt idx="671">
                  <c:v>60.0</c:v>
                </c:pt>
                <c:pt idx="672">
                  <c:v>51.0</c:v>
                </c:pt>
                <c:pt idx="673">
                  <c:v>55.0</c:v>
                </c:pt>
                <c:pt idx="674">
                  <c:v>50.0</c:v>
                </c:pt>
                <c:pt idx="675">
                  <c:v>58.0</c:v>
                </c:pt>
                <c:pt idx="676">
                  <c:v>52.0</c:v>
                </c:pt>
                <c:pt idx="677">
                  <c:v>55.0</c:v>
                </c:pt>
                <c:pt idx="678">
                  <c:v>59.0</c:v>
                </c:pt>
                <c:pt idx="679">
                  <c:v>59.0</c:v>
                </c:pt>
                <c:pt idx="680">
                  <c:v>59.0</c:v>
                </c:pt>
                <c:pt idx="681">
                  <c:v>54.0</c:v>
                </c:pt>
                <c:pt idx="682">
                  <c:v>60.0</c:v>
                </c:pt>
                <c:pt idx="683">
                  <c:v>63.0</c:v>
                </c:pt>
                <c:pt idx="684">
                  <c:v>61.0</c:v>
                </c:pt>
                <c:pt idx="685">
                  <c:v>52.0</c:v>
                </c:pt>
                <c:pt idx="686">
                  <c:v>52.0</c:v>
                </c:pt>
                <c:pt idx="687">
                  <c:v>59.0</c:v>
                </c:pt>
                <c:pt idx="688">
                  <c:v>60.0</c:v>
                </c:pt>
                <c:pt idx="689">
                  <c:v>57.0</c:v>
                </c:pt>
                <c:pt idx="690">
                  <c:v>51.0</c:v>
                </c:pt>
                <c:pt idx="691">
                  <c:v>57.0</c:v>
                </c:pt>
                <c:pt idx="692">
                  <c:v>56.0</c:v>
                </c:pt>
                <c:pt idx="693">
                  <c:v>48.0</c:v>
                </c:pt>
                <c:pt idx="694">
                  <c:v>55.0</c:v>
                </c:pt>
                <c:pt idx="695">
                  <c:v>63.0</c:v>
                </c:pt>
                <c:pt idx="696">
                  <c:v>55.0</c:v>
                </c:pt>
                <c:pt idx="697">
                  <c:v>62.0</c:v>
                </c:pt>
                <c:pt idx="698">
                  <c:v>55.0</c:v>
                </c:pt>
                <c:pt idx="699">
                  <c:v>62.0</c:v>
                </c:pt>
                <c:pt idx="700">
                  <c:v>52.0</c:v>
                </c:pt>
                <c:pt idx="701">
                  <c:v>50.0</c:v>
                </c:pt>
                <c:pt idx="702">
                  <c:v>55.0</c:v>
                </c:pt>
                <c:pt idx="703">
                  <c:v>59.0</c:v>
                </c:pt>
                <c:pt idx="704">
                  <c:v>53.0</c:v>
                </c:pt>
                <c:pt idx="705">
                  <c:v>58.0</c:v>
                </c:pt>
                <c:pt idx="706">
                  <c:v>57.0</c:v>
                </c:pt>
                <c:pt idx="707">
                  <c:v>55.0</c:v>
                </c:pt>
                <c:pt idx="708">
                  <c:v>55.0</c:v>
                </c:pt>
                <c:pt idx="709">
                  <c:v>55.0</c:v>
                </c:pt>
                <c:pt idx="710">
                  <c:v>56.0</c:v>
                </c:pt>
                <c:pt idx="711">
                  <c:v>58.0</c:v>
                </c:pt>
                <c:pt idx="712">
                  <c:v>54.0</c:v>
                </c:pt>
                <c:pt idx="713">
                  <c:v>68.0</c:v>
                </c:pt>
                <c:pt idx="714">
                  <c:v>57.0</c:v>
                </c:pt>
                <c:pt idx="715">
                  <c:v>60.0</c:v>
                </c:pt>
                <c:pt idx="716">
                  <c:v>56.0</c:v>
                </c:pt>
                <c:pt idx="717">
                  <c:v>52.0</c:v>
                </c:pt>
                <c:pt idx="718">
                  <c:v>57.0</c:v>
                </c:pt>
                <c:pt idx="719">
                  <c:v>52.0</c:v>
                </c:pt>
                <c:pt idx="720">
                  <c:v>54.0</c:v>
                </c:pt>
                <c:pt idx="721">
                  <c:v>56.0</c:v>
                </c:pt>
                <c:pt idx="722">
                  <c:v>58.0</c:v>
                </c:pt>
                <c:pt idx="723">
                  <c:v>60.0</c:v>
                </c:pt>
                <c:pt idx="724">
                  <c:v>57.0</c:v>
                </c:pt>
                <c:pt idx="725">
                  <c:v>51.0</c:v>
                </c:pt>
                <c:pt idx="726">
                  <c:v>56.0</c:v>
                </c:pt>
                <c:pt idx="727">
                  <c:v>58.0</c:v>
                </c:pt>
                <c:pt idx="728">
                  <c:v>57.0</c:v>
                </c:pt>
                <c:pt idx="729">
                  <c:v>56.0</c:v>
                </c:pt>
                <c:pt idx="730">
                  <c:v>53.0</c:v>
                </c:pt>
                <c:pt idx="731">
                  <c:v>52.0</c:v>
                </c:pt>
                <c:pt idx="732">
                  <c:v>65.0</c:v>
                </c:pt>
                <c:pt idx="733">
                  <c:v>62.0</c:v>
                </c:pt>
                <c:pt idx="734">
                  <c:v>62.0</c:v>
                </c:pt>
                <c:pt idx="735">
                  <c:v>58.0</c:v>
                </c:pt>
                <c:pt idx="736">
                  <c:v>58.0</c:v>
                </c:pt>
                <c:pt idx="737">
                  <c:v>61.0</c:v>
                </c:pt>
                <c:pt idx="738">
                  <c:v>66.0</c:v>
                </c:pt>
                <c:pt idx="739">
                  <c:v>60.0</c:v>
                </c:pt>
                <c:pt idx="740">
                  <c:v>64.0</c:v>
                </c:pt>
                <c:pt idx="741">
                  <c:v>60.0</c:v>
                </c:pt>
                <c:pt idx="742">
                  <c:v>58.0</c:v>
                </c:pt>
                <c:pt idx="743">
                  <c:v>63.0</c:v>
                </c:pt>
                <c:pt idx="744">
                  <c:v>56.0</c:v>
                </c:pt>
                <c:pt idx="745">
                  <c:v>49.0</c:v>
                </c:pt>
                <c:pt idx="746">
                  <c:v>59.0</c:v>
                </c:pt>
                <c:pt idx="747">
                  <c:v>69.0</c:v>
                </c:pt>
                <c:pt idx="748">
                  <c:v>63.0</c:v>
                </c:pt>
                <c:pt idx="749">
                  <c:v>60.0</c:v>
                </c:pt>
                <c:pt idx="750">
                  <c:v>60.0</c:v>
                </c:pt>
                <c:pt idx="751">
                  <c:v>55.0</c:v>
                </c:pt>
                <c:pt idx="752">
                  <c:v>62.0</c:v>
                </c:pt>
                <c:pt idx="753">
                  <c:v>51.0</c:v>
                </c:pt>
                <c:pt idx="754">
                  <c:v>70.0</c:v>
                </c:pt>
                <c:pt idx="755">
                  <c:v>57.0</c:v>
                </c:pt>
                <c:pt idx="756">
                  <c:v>51.0</c:v>
                </c:pt>
                <c:pt idx="757">
                  <c:v>62.0</c:v>
                </c:pt>
                <c:pt idx="758">
                  <c:v>62.0</c:v>
                </c:pt>
                <c:pt idx="759">
                  <c:v>61.0</c:v>
                </c:pt>
                <c:pt idx="760">
                  <c:v>55.0</c:v>
                </c:pt>
                <c:pt idx="761">
                  <c:v>62.0</c:v>
                </c:pt>
                <c:pt idx="762">
                  <c:v>57.0</c:v>
                </c:pt>
                <c:pt idx="763">
                  <c:v>67.0</c:v>
                </c:pt>
                <c:pt idx="764">
                  <c:v>59.0</c:v>
                </c:pt>
                <c:pt idx="765">
                  <c:v>55.0</c:v>
                </c:pt>
                <c:pt idx="766">
                  <c:v>59.0</c:v>
                </c:pt>
                <c:pt idx="767">
                  <c:v>60.0</c:v>
                </c:pt>
                <c:pt idx="768">
                  <c:v>61.0</c:v>
                </c:pt>
                <c:pt idx="769">
                  <c:v>57.0</c:v>
                </c:pt>
                <c:pt idx="770">
                  <c:v>67.0</c:v>
                </c:pt>
                <c:pt idx="771">
                  <c:v>57.0</c:v>
                </c:pt>
                <c:pt idx="772">
                  <c:v>62.0</c:v>
                </c:pt>
                <c:pt idx="773">
                  <c:v>58.0</c:v>
                </c:pt>
                <c:pt idx="774">
                  <c:v>63.0</c:v>
                </c:pt>
                <c:pt idx="775">
                  <c:v>61.0</c:v>
                </c:pt>
                <c:pt idx="776">
                  <c:v>66.0</c:v>
                </c:pt>
                <c:pt idx="777">
                  <c:v>56.0</c:v>
                </c:pt>
                <c:pt idx="778">
                  <c:v>54.0</c:v>
                </c:pt>
                <c:pt idx="779">
                  <c:v>64.0</c:v>
                </c:pt>
                <c:pt idx="780">
                  <c:v>64.0</c:v>
                </c:pt>
                <c:pt idx="781">
                  <c:v>56.0</c:v>
                </c:pt>
                <c:pt idx="782">
                  <c:v>64.0</c:v>
                </c:pt>
                <c:pt idx="783">
                  <c:v>70.0</c:v>
                </c:pt>
                <c:pt idx="784">
                  <c:v>63.0</c:v>
                </c:pt>
                <c:pt idx="785">
                  <c:v>68.0</c:v>
                </c:pt>
                <c:pt idx="786">
                  <c:v>62.0</c:v>
                </c:pt>
                <c:pt idx="787">
                  <c:v>65.0</c:v>
                </c:pt>
                <c:pt idx="788">
                  <c:v>62.0</c:v>
                </c:pt>
                <c:pt idx="789">
                  <c:v>62.0</c:v>
                </c:pt>
                <c:pt idx="790">
                  <c:v>59.0</c:v>
                </c:pt>
                <c:pt idx="791">
                  <c:v>51.0</c:v>
                </c:pt>
                <c:pt idx="792">
                  <c:v>63.0</c:v>
                </c:pt>
                <c:pt idx="793">
                  <c:v>63.0</c:v>
                </c:pt>
                <c:pt idx="794">
                  <c:v>66.0</c:v>
                </c:pt>
                <c:pt idx="795">
                  <c:v>51.0</c:v>
                </c:pt>
                <c:pt idx="796">
                  <c:v>57.0</c:v>
                </c:pt>
                <c:pt idx="797">
                  <c:v>60.0</c:v>
                </c:pt>
                <c:pt idx="798">
                  <c:v>65.0</c:v>
                </c:pt>
                <c:pt idx="799">
                  <c:v>69.0</c:v>
                </c:pt>
                <c:pt idx="800">
                  <c:v>55.0</c:v>
                </c:pt>
                <c:pt idx="801">
                  <c:v>55.0</c:v>
                </c:pt>
                <c:pt idx="802">
                  <c:v>64.0</c:v>
                </c:pt>
                <c:pt idx="803">
                  <c:v>65.0</c:v>
                </c:pt>
                <c:pt idx="804">
                  <c:v>60.0</c:v>
                </c:pt>
                <c:pt idx="805">
                  <c:v>56.0</c:v>
                </c:pt>
                <c:pt idx="806">
                  <c:v>63.0</c:v>
                </c:pt>
                <c:pt idx="807">
                  <c:v>60.0</c:v>
                </c:pt>
                <c:pt idx="808">
                  <c:v>65.0</c:v>
                </c:pt>
                <c:pt idx="809">
                  <c:v>62.0</c:v>
                </c:pt>
                <c:pt idx="810">
                  <c:v>53.0</c:v>
                </c:pt>
                <c:pt idx="811">
                  <c:v>63.0</c:v>
                </c:pt>
                <c:pt idx="812">
                  <c:v>67.0</c:v>
                </c:pt>
                <c:pt idx="813">
                  <c:v>62.0</c:v>
                </c:pt>
                <c:pt idx="814">
                  <c:v>60.0</c:v>
                </c:pt>
                <c:pt idx="815">
                  <c:v>61.0</c:v>
                </c:pt>
                <c:pt idx="816">
                  <c:v>59.0</c:v>
                </c:pt>
                <c:pt idx="817">
                  <c:v>70.0</c:v>
                </c:pt>
                <c:pt idx="818">
                  <c:v>57.0</c:v>
                </c:pt>
                <c:pt idx="819">
                  <c:v>64.0</c:v>
                </c:pt>
                <c:pt idx="820">
                  <c:v>61.0</c:v>
                </c:pt>
                <c:pt idx="821">
                  <c:v>66.0</c:v>
                </c:pt>
                <c:pt idx="822">
                  <c:v>61.0</c:v>
                </c:pt>
                <c:pt idx="823">
                  <c:v>56.0</c:v>
                </c:pt>
                <c:pt idx="824">
                  <c:v>65.0</c:v>
                </c:pt>
                <c:pt idx="825">
                  <c:v>67.0</c:v>
                </c:pt>
                <c:pt idx="826">
                  <c:v>66.0</c:v>
                </c:pt>
                <c:pt idx="827">
                  <c:v>59.0</c:v>
                </c:pt>
                <c:pt idx="828">
                  <c:v>67.0</c:v>
                </c:pt>
                <c:pt idx="829">
                  <c:v>66.0</c:v>
                </c:pt>
                <c:pt idx="830">
                  <c:v>62.0</c:v>
                </c:pt>
                <c:pt idx="831">
                  <c:v>54.0</c:v>
                </c:pt>
                <c:pt idx="832">
                  <c:v>56.0</c:v>
                </c:pt>
                <c:pt idx="833">
                  <c:v>62.0</c:v>
                </c:pt>
                <c:pt idx="834">
                  <c:v>64.0</c:v>
                </c:pt>
                <c:pt idx="835">
                  <c:v>68.0</c:v>
                </c:pt>
                <c:pt idx="836">
                  <c:v>69.0</c:v>
                </c:pt>
                <c:pt idx="837">
                  <c:v>63.0</c:v>
                </c:pt>
                <c:pt idx="838">
                  <c:v>65.0</c:v>
                </c:pt>
                <c:pt idx="839">
                  <c:v>68.0</c:v>
                </c:pt>
                <c:pt idx="840">
                  <c:v>61.0</c:v>
                </c:pt>
                <c:pt idx="841">
                  <c:v>55.0</c:v>
                </c:pt>
                <c:pt idx="842">
                  <c:v>62.0</c:v>
                </c:pt>
                <c:pt idx="843">
                  <c:v>58.0</c:v>
                </c:pt>
                <c:pt idx="844">
                  <c:v>65.0</c:v>
                </c:pt>
                <c:pt idx="845">
                  <c:v>57.0</c:v>
                </c:pt>
                <c:pt idx="846">
                  <c:v>72.0</c:v>
                </c:pt>
                <c:pt idx="847">
                  <c:v>57.0</c:v>
                </c:pt>
                <c:pt idx="848">
                  <c:v>69.0</c:v>
                </c:pt>
                <c:pt idx="849">
                  <c:v>60.0</c:v>
                </c:pt>
                <c:pt idx="850">
                  <c:v>76.0</c:v>
                </c:pt>
                <c:pt idx="851">
                  <c:v>63.0</c:v>
                </c:pt>
                <c:pt idx="852">
                  <c:v>64.0</c:v>
                </c:pt>
                <c:pt idx="853">
                  <c:v>65.0</c:v>
                </c:pt>
                <c:pt idx="854">
                  <c:v>65.0</c:v>
                </c:pt>
                <c:pt idx="855">
                  <c:v>58.0</c:v>
                </c:pt>
                <c:pt idx="856">
                  <c:v>68.0</c:v>
                </c:pt>
                <c:pt idx="857">
                  <c:v>66.0</c:v>
                </c:pt>
                <c:pt idx="858">
                  <c:v>64.0</c:v>
                </c:pt>
                <c:pt idx="859">
                  <c:v>70.0</c:v>
                </c:pt>
                <c:pt idx="860">
                  <c:v>74.0</c:v>
                </c:pt>
                <c:pt idx="861">
                  <c:v>63.0</c:v>
                </c:pt>
                <c:pt idx="862">
                  <c:v>71.0</c:v>
                </c:pt>
                <c:pt idx="863">
                  <c:v>64.0</c:v>
                </c:pt>
                <c:pt idx="864">
                  <c:v>65.0</c:v>
                </c:pt>
                <c:pt idx="865">
                  <c:v>68.0</c:v>
                </c:pt>
                <c:pt idx="866">
                  <c:v>61.0</c:v>
                </c:pt>
                <c:pt idx="867">
                  <c:v>64.0</c:v>
                </c:pt>
                <c:pt idx="868">
                  <c:v>65.0</c:v>
                </c:pt>
                <c:pt idx="869">
                  <c:v>69.0</c:v>
                </c:pt>
                <c:pt idx="870">
                  <c:v>63.0</c:v>
                </c:pt>
                <c:pt idx="871">
                  <c:v>61.0</c:v>
                </c:pt>
                <c:pt idx="872">
                  <c:v>69.0</c:v>
                </c:pt>
                <c:pt idx="873">
                  <c:v>57.0</c:v>
                </c:pt>
                <c:pt idx="874">
                  <c:v>67.0</c:v>
                </c:pt>
                <c:pt idx="875">
                  <c:v>72.0</c:v>
                </c:pt>
                <c:pt idx="876">
                  <c:v>60.0</c:v>
                </c:pt>
                <c:pt idx="877">
                  <c:v>65.0</c:v>
                </c:pt>
                <c:pt idx="878">
                  <c:v>71.0</c:v>
                </c:pt>
                <c:pt idx="879">
                  <c:v>74.0</c:v>
                </c:pt>
                <c:pt idx="880">
                  <c:v>65.0</c:v>
                </c:pt>
                <c:pt idx="881">
                  <c:v>66.0</c:v>
                </c:pt>
                <c:pt idx="882">
                  <c:v>59.0</c:v>
                </c:pt>
                <c:pt idx="883">
                  <c:v>77.0</c:v>
                </c:pt>
                <c:pt idx="884">
                  <c:v>68.0</c:v>
                </c:pt>
                <c:pt idx="885">
                  <c:v>67.0</c:v>
                </c:pt>
                <c:pt idx="886">
                  <c:v>63.0</c:v>
                </c:pt>
                <c:pt idx="887">
                  <c:v>75.0</c:v>
                </c:pt>
                <c:pt idx="888">
                  <c:v>70.0</c:v>
                </c:pt>
                <c:pt idx="889">
                  <c:v>67.0</c:v>
                </c:pt>
                <c:pt idx="890">
                  <c:v>64.0</c:v>
                </c:pt>
                <c:pt idx="891">
                  <c:v>62.0</c:v>
                </c:pt>
                <c:pt idx="892">
                  <c:v>66.0</c:v>
                </c:pt>
                <c:pt idx="893">
                  <c:v>69.0</c:v>
                </c:pt>
                <c:pt idx="894">
                  <c:v>67.0</c:v>
                </c:pt>
                <c:pt idx="895">
                  <c:v>68.0</c:v>
                </c:pt>
                <c:pt idx="896">
                  <c:v>71.0</c:v>
                </c:pt>
                <c:pt idx="897">
                  <c:v>73.0</c:v>
                </c:pt>
                <c:pt idx="898">
                  <c:v>66.0</c:v>
                </c:pt>
                <c:pt idx="899">
                  <c:v>71.0</c:v>
                </c:pt>
                <c:pt idx="900">
                  <c:v>72.0</c:v>
                </c:pt>
                <c:pt idx="901">
                  <c:v>66.0</c:v>
                </c:pt>
                <c:pt idx="902">
                  <c:v>67.0</c:v>
                </c:pt>
                <c:pt idx="903">
                  <c:v>71.0</c:v>
                </c:pt>
                <c:pt idx="904">
                  <c:v>70.0</c:v>
                </c:pt>
                <c:pt idx="905">
                  <c:v>72.0</c:v>
                </c:pt>
                <c:pt idx="906">
                  <c:v>63.0</c:v>
                </c:pt>
                <c:pt idx="907">
                  <c:v>68.0</c:v>
                </c:pt>
                <c:pt idx="908">
                  <c:v>68.0</c:v>
                </c:pt>
                <c:pt idx="909">
                  <c:v>77.0</c:v>
                </c:pt>
                <c:pt idx="910">
                  <c:v>77.0</c:v>
                </c:pt>
                <c:pt idx="911">
                  <c:v>75.0</c:v>
                </c:pt>
                <c:pt idx="912">
                  <c:v>70.0</c:v>
                </c:pt>
                <c:pt idx="913">
                  <c:v>63.0</c:v>
                </c:pt>
                <c:pt idx="914">
                  <c:v>63.0</c:v>
                </c:pt>
                <c:pt idx="915">
                  <c:v>65.0</c:v>
                </c:pt>
                <c:pt idx="916">
                  <c:v>71.0</c:v>
                </c:pt>
                <c:pt idx="917">
                  <c:v>71.0</c:v>
                </c:pt>
                <c:pt idx="918">
                  <c:v>77.0</c:v>
                </c:pt>
                <c:pt idx="919">
                  <c:v>77.0</c:v>
                </c:pt>
                <c:pt idx="920">
                  <c:v>68.0</c:v>
                </c:pt>
                <c:pt idx="921">
                  <c:v>68.0</c:v>
                </c:pt>
                <c:pt idx="922">
                  <c:v>66.0</c:v>
                </c:pt>
                <c:pt idx="923">
                  <c:v>76.0</c:v>
                </c:pt>
                <c:pt idx="924">
                  <c:v>69.0</c:v>
                </c:pt>
                <c:pt idx="925">
                  <c:v>66.0</c:v>
                </c:pt>
                <c:pt idx="926">
                  <c:v>69.0</c:v>
                </c:pt>
                <c:pt idx="927">
                  <c:v>69.0</c:v>
                </c:pt>
                <c:pt idx="928">
                  <c:v>78.0</c:v>
                </c:pt>
                <c:pt idx="929">
                  <c:v>68.0</c:v>
                </c:pt>
                <c:pt idx="930">
                  <c:v>72.0</c:v>
                </c:pt>
                <c:pt idx="931">
                  <c:v>66.0</c:v>
                </c:pt>
                <c:pt idx="932">
                  <c:v>69.0</c:v>
                </c:pt>
                <c:pt idx="933">
                  <c:v>68.0</c:v>
                </c:pt>
                <c:pt idx="934">
                  <c:v>64.0</c:v>
                </c:pt>
                <c:pt idx="935">
                  <c:v>70.0</c:v>
                </c:pt>
                <c:pt idx="936">
                  <c:v>80.0</c:v>
                </c:pt>
                <c:pt idx="937">
                  <c:v>67.0</c:v>
                </c:pt>
                <c:pt idx="938">
                  <c:v>64.0</c:v>
                </c:pt>
                <c:pt idx="939">
                  <c:v>72.0</c:v>
                </c:pt>
                <c:pt idx="940">
                  <c:v>73.0</c:v>
                </c:pt>
                <c:pt idx="941">
                  <c:v>68.0</c:v>
                </c:pt>
                <c:pt idx="942">
                  <c:v>72.0</c:v>
                </c:pt>
                <c:pt idx="943">
                  <c:v>80.0</c:v>
                </c:pt>
                <c:pt idx="944">
                  <c:v>63.0</c:v>
                </c:pt>
                <c:pt idx="945">
                  <c:v>74.0</c:v>
                </c:pt>
                <c:pt idx="946">
                  <c:v>69.0</c:v>
                </c:pt>
                <c:pt idx="947">
                  <c:v>80.0</c:v>
                </c:pt>
                <c:pt idx="948">
                  <c:v>72.0</c:v>
                </c:pt>
                <c:pt idx="949">
                  <c:v>74.0</c:v>
                </c:pt>
                <c:pt idx="950">
                  <c:v>83.0</c:v>
                </c:pt>
                <c:pt idx="951">
                  <c:v>76.0</c:v>
                </c:pt>
                <c:pt idx="952">
                  <c:v>73.0</c:v>
                </c:pt>
                <c:pt idx="953">
                  <c:v>72.0</c:v>
                </c:pt>
                <c:pt idx="954">
                  <c:v>73.0</c:v>
                </c:pt>
                <c:pt idx="955">
                  <c:v>76.0</c:v>
                </c:pt>
                <c:pt idx="956">
                  <c:v>77.0</c:v>
                </c:pt>
                <c:pt idx="957">
                  <c:v>76.0</c:v>
                </c:pt>
                <c:pt idx="958">
                  <c:v>78.0</c:v>
                </c:pt>
                <c:pt idx="959">
                  <c:v>70.0</c:v>
                </c:pt>
                <c:pt idx="960">
                  <c:v>74.0</c:v>
                </c:pt>
                <c:pt idx="961">
                  <c:v>77.0</c:v>
                </c:pt>
                <c:pt idx="962">
                  <c:v>81.0</c:v>
                </c:pt>
                <c:pt idx="963">
                  <c:v>74.0</c:v>
                </c:pt>
                <c:pt idx="964">
                  <c:v>78.0</c:v>
                </c:pt>
                <c:pt idx="965">
                  <c:v>75.0</c:v>
                </c:pt>
                <c:pt idx="966">
                  <c:v>82.0</c:v>
                </c:pt>
                <c:pt idx="967">
                  <c:v>80.0</c:v>
                </c:pt>
                <c:pt idx="968">
                  <c:v>79.0</c:v>
                </c:pt>
                <c:pt idx="969">
                  <c:v>79.0</c:v>
                </c:pt>
                <c:pt idx="970">
                  <c:v>79.0</c:v>
                </c:pt>
                <c:pt idx="971">
                  <c:v>75.0</c:v>
                </c:pt>
                <c:pt idx="972">
                  <c:v>77.0</c:v>
                </c:pt>
                <c:pt idx="973">
                  <c:v>78.0</c:v>
                </c:pt>
                <c:pt idx="974">
                  <c:v>71.0</c:v>
                </c:pt>
                <c:pt idx="975">
                  <c:v>76.0</c:v>
                </c:pt>
                <c:pt idx="976">
                  <c:v>82.0</c:v>
                </c:pt>
                <c:pt idx="977">
                  <c:v>70.0</c:v>
                </c:pt>
                <c:pt idx="978">
                  <c:v>80.0</c:v>
                </c:pt>
                <c:pt idx="979">
                  <c:v>69.0</c:v>
                </c:pt>
                <c:pt idx="980">
                  <c:v>79.0</c:v>
                </c:pt>
                <c:pt idx="981">
                  <c:v>71.0</c:v>
                </c:pt>
                <c:pt idx="982">
                  <c:v>85.0</c:v>
                </c:pt>
                <c:pt idx="983">
                  <c:v>83.0</c:v>
                </c:pt>
                <c:pt idx="984">
                  <c:v>86.0</c:v>
                </c:pt>
                <c:pt idx="985">
                  <c:v>78.0</c:v>
                </c:pt>
                <c:pt idx="986">
                  <c:v>76.0</c:v>
                </c:pt>
                <c:pt idx="987">
                  <c:v>80.0</c:v>
                </c:pt>
                <c:pt idx="988">
                  <c:v>82.0</c:v>
                </c:pt>
                <c:pt idx="989">
                  <c:v>77.0</c:v>
                </c:pt>
                <c:pt idx="990">
                  <c:v>80.0</c:v>
                </c:pt>
                <c:pt idx="991">
                  <c:v>83.0</c:v>
                </c:pt>
                <c:pt idx="992">
                  <c:v>80.0</c:v>
                </c:pt>
                <c:pt idx="993">
                  <c:v>71.0</c:v>
                </c:pt>
                <c:pt idx="994">
                  <c:v>88.0</c:v>
                </c:pt>
                <c:pt idx="995">
                  <c:v>84.0</c:v>
                </c:pt>
                <c:pt idx="996">
                  <c:v>84.0</c:v>
                </c:pt>
              </c:numCache>
            </c:numRef>
          </c:xVal>
          <c:yVal>
            <c:numRef>
              <c:f>'R=0.90'!$B$2:$B$998</c:f>
              <c:numCache>
                <c:formatCode>General</c:formatCode>
                <c:ptCount val="997"/>
                <c:pt idx="0">
                  <c:v>0.24</c:v>
                </c:pt>
                <c:pt idx="1">
                  <c:v>1.4</c:v>
                </c:pt>
                <c:pt idx="2">
                  <c:v>3.8</c:v>
                </c:pt>
                <c:pt idx="3">
                  <c:v>5.2</c:v>
                </c:pt>
                <c:pt idx="4">
                  <c:v>6.2</c:v>
                </c:pt>
                <c:pt idx="5">
                  <c:v>7.9</c:v>
                </c:pt>
                <c:pt idx="6">
                  <c:v>9.4</c:v>
                </c:pt>
                <c:pt idx="7">
                  <c:v>11.0</c:v>
                </c:pt>
                <c:pt idx="8">
                  <c:v>11.0</c:v>
                </c:pt>
                <c:pt idx="9">
                  <c:v>13.0</c:v>
                </c:pt>
                <c:pt idx="10">
                  <c:v>13.0</c:v>
                </c:pt>
                <c:pt idx="11">
                  <c:v>14.0</c:v>
                </c:pt>
                <c:pt idx="12">
                  <c:v>14.0</c:v>
                </c:pt>
                <c:pt idx="13">
                  <c:v>14.0</c:v>
                </c:pt>
                <c:pt idx="14">
                  <c:v>15.0</c:v>
                </c:pt>
                <c:pt idx="15">
                  <c:v>15.0</c:v>
                </c:pt>
                <c:pt idx="16">
                  <c:v>15.0</c:v>
                </c:pt>
                <c:pt idx="17">
                  <c:v>15.0</c:v>
                </c:pt>
                <c:pt idx="18">
                  <c:v>16.0</c:v>
                </c:pt>
                <c:pt idx="19">
                  <c:v>18.0</c:v>
                </c:pt>
                <c:pt idx="20">
                  <c:v>19.0</c:v>
                </c:pt>
                <c:pt idx="21">
                  <c:v>19.0</c:v>
                </c:pt>
                <c:pt idx="22">
                  <c:v>19.0</c:v>
                </c:pt>
                <c:pt idx="23">
                  <c:v>19.0</c:v>
                </c:pt>
                <c:pt idx="24">
                  <c:v>20.0</c:v>
                </c:pt>
                <c:pt idx="25">
                  <c:v>20.0</c:v>
                </c:pt>
                <c:pt idx="26">
                  <c:v>20.0</c:v>
                </c:pt>
                <c:pt idx="27">
                  <c:v>20.0</c:v>
                </c:pt>
                <c:pt idx="28">
                  <c:v>20.0</c:v>
                </c:pt>
                <c:pt idx="29">
                  <c:v>21.0</c:v>
                </c:pt>
                <c:pt idx="30">
                  <c:v>21.0</c:v>
                </c:pt>
                <c:pt idx="31">
                  <c:v>21.0</c:v>
                </c:pt>
                <c:pt idx="32">
                  <c:v>21.0</c:v>
                </c:pt>
                <c:pt idx="33">
                  <c:v>21.0</c:v>
                </c:pt>
                <c:pt idx="34">
                  <c:v>21.0</c:v>
                </c:pt>
                <c:pt idx="35">
                  <c:v>21.0</c:v>
                </c:pt>
                <c:pt idx="36">
                  <c:v>22.0</c:v>
                </c:pt>
                <c:pt idx="37">
                  <c:v>22.0</c:v>
                </c:pt>
                <c:pt idx="38">
                  <c:v>22.0</c:v>
                </c:pt>
                <c:pt idx="39">
                  <c:v>22.0</c:v>
                </c:pt>
                <c:pt idx="40">
                  <c:v>22.0</c:v>
                </c:pt>
                <c:pt idx="41">
                  <c:v>23.0</c:v>
                </c:pt>
                <c:pt idx="42">
                  <c:v>23.0</c:v>
                </c:pt>
                <c:pt idx="43">
                  <c:v>23.0</c:v>
                </c:pt>
                <c:pt idx="44">
                  <c:v>23.0</c:v>
                </c:pt>
                <c:pt idx="45">
                  <c:v>23.0</c:v>
                </c:pt>
                <c:pt idx="46">
                  <c:v>23.0</c:v>
                </c:pt>
                <c:pt idx="47">
                  <c:v>23.0</c:v>
                </c:pt>
                <c:pt idx="48">
                  <c:v>23.0</c:v>
                </c:pt>
                <c:pt idx="49">
                  <c:v>24.0</c:v>
                </c:pt>
                <c:pt idx="50">
                  <c:v>24.0</c:v>
                </c:pt>
                <c:pt idx="51">
                  <c:v>24.0</c:v>
                </c:pt>
                <c:pt idx="52">
                  <c:v>24.0</c:v>
                </c:pt>
                <c:pt idx="53">
                  <c:v>24.0</c:v>
                </c:pt>
                <c:pt idx="54">
                  <c:v>24.0</c:v>
                </c:pt>
                <c:pt idx="55">
                  <c:v>24.0</c:v>
                </c:pt>
                <c:pt idx="56">
                  <c:v>24.0</c:v>
                </c:pt>
                <c:pt idx="57">
                  <c:v>24.0</c:v>
                </c:pt>
                <c:pt idx="58">
                  <c:v>24.0</c:v>
                </c:pt>
                <c:pt idx="59">
                  <c:v>24.0</c:v>
                </c:pt>
                <c:pt idx="60">
                  <c:v>24.0</c:v>
                </c:pt>
                <c:pt idx="61">
                  <c:v>25.0</c:v>
                </c:pt>
                <c:pt idx="62">
                  <c:v>25.0</c:v>
                </c:pt>
                <c:pt idx="63">
                  <c:v>25.0</c:v>
                </c:pt>
                <c:pt idx="64">
                  <c:v>25.0</c:v>
                </c:pt>
                <c:pt idx="65">
                  <c:v>25.0</c:v>
                </c:pt>
                <c:pt idx="66">
                  <c:v>25.0</c:v>
                </c:pt>
                <c:pt idx="67">
                  <c:v>26.0</c:v>
                </c:pt>
                <c:pt idx="68">
                  <c:v>26.0</c:v>
                </c:pt>
                <c:pt idx="69">
                  <c:v>26.0</c:v>
                </c:pt>
                <c:pt idx="70">
                  <c:v>26.0</c:v>
                </c:pt>
                <c:pt idx="71">
                  <c:v>26.0</c:v>
                </c:pt>
                <c:pt idx="72">
                  <c:v>27.0</c:v>
                </c:pt>
                <c:pt idx="73">
                  <c:v>27.0</c:v>
                </c:pt>
                <c:pt idx="74">
                  <c:v>27.0</c:v>
                </c:pt>
                <c:pt idx="75">
                  <c:v>27.0</c:v>
                </c:pt>
                <c:pt idx="76">
                  <c:v>27.0</c:v>
                </c:pt>
                <c:pt idx="77">
                  <c:v>27.0</c:v>
                </c:pt>
                <c:pt idx="78">
                  <c:v>27.0</c:v>
                </c:pt>
                <c:pt idx="79">
                  <c:v>27.0</c:v>
                </c:pt>
                <c:pt idx="80">
                  <c:v>27.0</c:v>
                </c:pt>
                <c:pt idx="81">
                  <c:v>27.0</c:v>
                </c:pt>
                <c:pt idx="82">
                  <c:v>28.0</c:v>
                </c:pt>
                <c:pt idx="83">
                  <c:v>28.0</c:v>
                </c:pt>
                <c:pt idx="84">
                  <c:v>28.0</c:v>
                </c:pt>
                <c:pt idx="85">
                  <c:v>28.0</c:v>
                </c:pt>
                <c:pt idx="86">
                  <c:v>28.0</c:v>
                </c:pt>
                <c:pt idx="87">
                  <c:v>28.0</c:v>
                </c:pt>
                <c:pt idx="88">
                  <c:v>28.0</c:v>
                </c:pt>
                <c:pt idx="89">
                  <c:v>28.0</c:v>
                </c:pt>
                <c:pt idx="90">
                  <c:v>28.0</c:v>
                </c:pt>
                <c:pt idx="91">
                  <c:v>28.0</c:v>
                </c:pt>
                <c:pt idx="92">
                  <c:v>28.0</c:v>
                </c:pt>
                <c:pt idx="93">
                  <c:v>29.0</c:v>
                </c:pt>
                <c:pt idx="94">
                  <c:v>29.0</c:v>
                </c:pt>
                <c:pt idx="95">
                  <c:v>29.0</c:v>
                </c:pt>
                <c:pt idx="96">
                  <c:v>29.0</c:v>
                </c:pt>
                <c:pt idx="97">
                  <c:v>29.0</c:v>
                </c:pt>
                <c:pt idx="98">
                  <c:v>29.0</c:v>
                </c:pt>
                <c:pt idx="99">
                  <c:v>29.0</c:v>
                </c:pt>
                <c:pt idx="100">
                  <c:v>29.0</c:v>
                </c:pt>
                <c:pt idx="101">
                  <c:v>29.0</c:v>
                </c:pt>
                <c:pt idx="102">
                  <c:v>29.0</c:v>
                </c:pt>
                <c:pt idx="103">
                  <c:v>29.0</c:v>
                </c:pt>
                <c:pt idx="104">
                  <c:v>30.0</c:v>
                </c:pt>
                <c:pt idx="105">
                  <c:v>30.0</c:v>
                </c:pt>
                <c:pt idx="106">
                  <c:v>30.0</c:v>
                </c:pt>
                <c:pt idx="107">
                  <c:v>30.0</c:v>
                </c:pt>
                <c:pt idx="108">
                  <c:v>30.0</c:v>
                </c:pt>
                <c:pt idx="109">
                  <c:v>30.0</c:v>
                </c:pt>
                <c:pt idx="110">
                  <c:v>30.0</c:v>
                </c:pt>
                <c:pt idx="111">
                  <c:v>30.0</c:v>
                </c:pt>
                <c:pt idx="112">
                  <c:v>30.0</c:v>
                </c:pt>
                <c:pt idx="113">
                  <c:v>30.0</c:v>
                </c:pt>
                <c:pt idx="114">
                  <c:v>30.0</c:v>
                </c:pt>
                <c:pt idx="115">
                  <c:v>31.0</c:v>
                </c:pt>
                <c:pt idx="116">
                  <c:v>31.0</c:v>
                </c:pt>
                <c:pt idx="117">
                  <c:v>31.0</c:v>
                </c:pt>
                <c:pt idx="118">
                  <c:v>31.0</c:v>
                </c:pt>
                <c:pt idx="119">
                  <c:v>31.0</c:v>
                </c:pt>
                <c:pt idx="120">
                  <c:v>31.0</c:v>
                </c:pt>
                <c:pt idx="121">
                  <c:v>32.0</c:v>
                </c:pt>
                <c:pt idx="122">
                  <c:v>32.0</c:v>
                </c:pt>
                <c:pt idx="123">
                  <c:v>32.0</c:v>
                </c:pt>
                <c:pt idx="124">
                  <c:v>32.0</c:v>
                </c:pt>
                <c:pt idx="125">
                  <c:v>32.0</c:v>
                </c:pt>
                <c:pt idx="126">
                  <c:v>32.0</c:v>
                </c:pt>
                <c:pt idx="127">
                  <c:v>32.0</c:v>
                </c:pt>
                <c:pt idx="128">
                  <c:v>32.0</c:v>
                </c:pt>
                <c:pt idx="129">
                  <c:v>32.0</c:v>
                </c:pt>
                <c:pt idx="130">
                  <c:v>32.0</c:v>
                </c:pt>
                <c:pt idx="131">
                  <c:v>32.0</c:v>
                </c:pt>
                <c:pt idx="132">
                  <c:v>32.0</c:v>
                </c:pt>
                <c:pt idx="133">
                  <c:v>32.0</c:v>
                </c:pt>
                <c:pt idx="134">
                  <c:v>32.0</c:v>
                </c:pt>
                <c:pt idx="135">
                  <c:v>32.0</c:v>
                </c:pt>
                <c:pt idx="136">
                  <c:v>33.0</c:v>
                </c:pt>
                <c:pt idx="137">
                  <c:v>33.0</c:v>
                </c:pt>
                <c:pt idx="138">
                  <c:v>33.0</c:v>
                </c:pt>
                <c:pt idx="139">
                  <c:v>33.0</c:v>
                </c:pt>
                <c:pt idx="140">
                  <c:v>33.0</c:v>
                </c:pt>
                <c:pt idx="141">
                  <c:v>33.0</c:v>
                </c:pt>
                <c:pt idx="142">
                  <c:v>33.0</c:v>
                </c:pt>
                <c:pt idx="143">
                  <c:v>33.0</c:v>
                </c:pt>
                <c:pt idx="144">
                  <c:v>33.0</c:v>
                </c:pt>
                <c:pt idx="145">
                  <c:v>33.0</c:v>
                </c:pt>
                <c:pt idx="146">
                  <c:v>33.0</c:v>
                </c:pt>
                <c:pt idx="147">
                  <c:v>33.0</c:v>
                </c:pt>
                <c:pt idx="148">
                  <c:v>33.0</c:v>
                </c:pt>
                <c:pt idx="149">
                  <c:v>33.0</c:v>
                </c:pt>
                <c:pt idx="150">
                  <c:v>33.0</c:v>
                </c:pt>
                <c:pt idx="151">
                  <c:v>34.0</c:v>
                </c:pt>
                <c:pt idx="152">
                  <c:v>34.0</c:v>
                </c:pt>
                <c:pt idx="153">
                  <c:v>34.0</c:v>
                </c:pt>
                <c:pt idx="154">
                  <c:v>34.0</c:v>
                </c:pt>
                <c:pt idx="155">
                  <c:v>34.0</c:v>
                </c:pt>
                <c:pt idx="156">
                  <c:v>34.0</c:v>
                </c:pt>
                <c:pt idx="157">
                  <c:v>34.0</c:v>
                </c:pt>
                <c:pt idx="158">
                  <c:v>34.0</c:v>
                </c:pt>
                <c:pt idx="159">
                  <c:v>34.0</c:v>
                </c:pt>
                <c:pt idx="160">
                  <c:v>35.0</c:v>
                </c:pt>
                <c:pt idx="161">
                  <c:v>35.0</c:v>
                </c:pt>
                <c:pt idx="162">
                  <c:v>35.0</c:v>
                </c:pt>
                <c:pt idx="163">
                  <c:v>35.0</c:v>
                </c:pt>
                <c:pt idx="164">
                  <c:v>35.0</c:v>
                </c:pt>
                <c:pt idx="165">
                  <c:v>35.0</c:v>
                </c:pt>
                <c:pt idx="166">
                  <c:v>35.0</c:v>
                </c:pt>
                <c:pt idx="167">
                  <c:v>35.0</c:v>
                </c:pt>
                <c:pt idx="168">
                  <c:v>35.0</c:v>
                </c:pt>
                <c:pt idx="169">
                  <c:v>35.0</c:v>
                </c:pt>
                <c:pt idx="170">
                  <c:v>35.0</c:v>
                </c:pt>
                <c:pt idx="171">
                  <c:v>35.0</c:v>
                </c:pt>
                <c:pt idx="172">
                  <c:v>35.0</c:v>
                </c:pt>
                <c:pt idx="173">
                  <c:v>35.0</c:v>
                </c:pt>
                <c:pt idx="174">
                  <c:v>35.0</c:v>
                </c:pt>
                <c:pt idx="175">
                  <c:v>35.0</c:v>
                </c:pt>
                <c:pt idx="176">
                  <c:v>35.0</c:v>
                </c:pt>
                <c:pt idx="177">
                  <c:v>35.0</c:v>
                </c:pt>
                <c:pt idx="178">
                  <c:v>35.0</c:v>
                </c:pt>
                <c:pt idx="179">
                  <c:v>35.0</c:v>
                </c:pt>
                <c:pt idx="180">
                  <c:v>35.0</c:v>
                </c:pt>
                <c:pt idx="181">
                  <c:v>35.0</c:v>
                </c:pt>
                <c:pt idx="182">
                  <c:v>36.0</c:v>
                </c:pt>
                <c:pt idx="183">
                  <c:v>36.0</c:v>
                </c:pt>
                <c:pt idx="184">
                  <c:v>36.0</c:v>
                </c:pt>
                <c:pt idx="185">
                  <c:v>36.0</c:v>
                </c:pt>
                <c:pt idx="186">
                  <c:v>36.0</c:v>
                </c:pt>
                <c:pt idx="187">
                  <c:v>36.0</c:v>
                </c:pt>
                <c:pt idx="188">
                  <c:v>36.0</c:v>
                </c:pt>
                <c:pt idx="189">
                  <c:v>36.0</c:v>
                </c:pt>
                <c:pt idx="190">
                  <c:v>36.0</c:v>
                </c:pt>
                <c:pt idx="191">
                  <c:v>36.0</c:v>
                </c:pt>
                <c:pt idx="192">
                  <c:v>36.0</c:v>
                </c:pt>
                <c:pt idx="193">
                  <c:v>36.0</c:v>
                </c:pt>
                <c:pt idx="194">
                  <c:v>36.0</c:v>
                </c:pt>
                <c:pt idx="195">
                  <c:v>36.0</c:v>
                </c:pt>
                <c:pt idx="196">
                  <c:v>36.0</c:v>
                </c:pt>
                <c:pt idx="197">
                  <c:v>36.0</c:v>
                </c:pt>
                <c:pt idx="198">
                  <c:v>36.0</c:v>
                </c:pt>
                <c:pt idx="199">
                  <c:v>36.0</c:v>
                </c:pt>
                <c:pt idx="200">
                  <c:v>36.0</c:v>
                </c:pt>
                <c:pt idx="201">
                  <c:v>36.0</c:v>
                </c:pt>
                <c:pt idx="202">
                  <c:v>36.0</c:v>
                </c:pt>
                <c:pt idx="203">
                  <c:v>36.0</c:v>
                </c:pt>
                <c:pt idx="204">
                  <c:v>36.0</c:v>
                </c:pt>
                <c:pt idx="205">
                  <c:v>36.0</c:v>
                </c:pt>
                <c:pt idx="206">
                  <c:v>36.0</c:v>
                </c:pt>
                <c:pt idx="207">
                  <c:v>36.0</c:v>
                </c:pt>
                <c:pt idx="208">
                  <c:v>36.0</c:v>
                </c:pt>
                <c:pt idx="209">
                  <c:v>37.0</c:v>
                </c:pt>
                <c:pt idx="210">
                  <c:v>37.0</c:v>
                </c:pt>
                <c:pt idx="211">
                  <c:v>37.0</c:v>
                </c:pt>
                <c:pt idx="212">
                  <c:v>37.0</c:v>
                </c:pt>
                <c:pt idx="213">
                  <c:v>37.0</c:v>
                </c:pt>
                <c:pt idx="214">
                  <c:v>37.0</c:v>
                </c:pt>
                <c:pt idx="215">
                  <c:v>37.0</c:v>
                </c:pt>
                <c:pt idx="216">
                  <c:v>37.0</c:v>
                </c:pt>
                <c:pt idx="217">
                  <c:v>37.0</c:v>
                </c:pt>
                <c:pt idx="218">
                  <c:v>37.0</c:v>
                </c:pt>
                <c:pt idx="219">
                  <c:v>37.0</c:v>
                </c:pt>
                <c:pt idx="220">
                  <c:v>37.0</c:v>
                </c:pt>
                <c:pt idx="221">
                  <c:v>37.0</c:v>
                </c:pt>
                <c:pt idx="222">
                  <c:v>37.0</c:v>
                </c:pt>
                <c:pt idx="223">
                  <c:v>37.0</c:v>
                </c:pt>
                <c:pt idx="224">
                  <c:v>37.0</c:v>
                </c:pt>
                <c:pt idx="225">
                  <c:v>37.0</c:v>
                </c:pt>
                <c:pt idx="226">
                  <c:v>37.0</c:v>
                </c:pt>
                <c:pt idx="227">
                  <c:v>37.0</c:v>
                </c:pt>
                <c:pt idx="228">
                  <c:v>38.0</c:v>
                </c:pt>
                <c:pt idx="229">
                  <c:v>38.0</c:v>
                </c:pt>
                <c:pt idx="230">
                  <c:v>38.0</c:v>
                </c:pt>
                <c:pt idx="231">
                  <c:v>38.0</c:v>
                </c:pt>
                <c:pt idx="232">
                  <c:v>38.0</c:v>
                </c:pt>
                <c:pt idx="233">
                  <c:v>38.0</c:v>
                </c:pt>
                <c:pt idx="234">
                  <c:v>38.0</c:v>
                </c:pt>
                <c:pt idx="235">
                  <c:v>38.0</c:v>
                </c:pt>
                <c:pt idx="236">
                  <c:v>38.0</c:v>
                </c:pt>
                <c:pt idx="237">
                  <c:v>38.0</c:v>
                </c:pt>
                <c:pt idx="238">
                  <c:v>38.0</c:v>
                </c:pt>
                <c:pt idx="239">
                  <c:v>38.0</c:v>
                </c:pt>
                <c:pt idx="240">
                  <c:v>38.0</c:v>
                </c:pt>
                <c:pt idx="241">
                  <c:v>38.0</c:v>
                </c:pt>
                <c:pt idx="242">
                  <c:v>38.0</c:v>
                </c:pt>
                <c:pt idx="243">
                  <c:v>39.0</c:v>
                </c:pt>
                <c:pt idx="244">
                  <c:v>39.0</c:v>
                </c:pt>
                <c:pt idx="245">
                  <c:v>39.0</c:v>
                </c:pt>
                <c:pt idx="246">
                  <c:v>39.0</c:v>
                </c:pt>
                <c:pt idx="247">
                  <c:v>39.0</c:v>
                </c:pt>
                <c:pt idx="248">
                  <c:v>39.0</c:v>
                </c:pt>
                <c:pt idx="249">
                  <c:v>39.0</c:v>
                </c:pt>
                <c:pt idx="250">
                  <c:v>39.0</c:v>
                </c:pt>
                <c:pt idx="251">
                  <c:v>39.0</c:v>
                </c:pt>
                <c:pt idx="252">
                  <c:v>39.0</c:v>
                </c:pt>
                <c:pt idx="253">
                  <c:v>39.0</c:v>
                </c:pt>
                <c:pt idx="254">
                  <c:v>39.0</c:v>
                </c:pt>
                <c:pt idx="255">
                  <c:v>39.0</c:v>
                </c:pt>
                <c:pt idx="256">
                  <c:v>39.0</c:v>
                </c:pt>
                <c:pt idx="257">
                  <c:v>39.0</c:v>
                </c:pt>
                <c:pt idx="258">
                  <c:v>39.0</c:v>
                </c:pt>
                <c:pt idx="259">
                  <c:v>39.0</c:v>
                </c:pt>
                <c:pt idx="260">
                  <c:v>39.0</c:v>
                </c:pt>
                <c:pt idx="261">
                  <c:v>39.0</c:v>
                </c:pt>
                <c:pt idx="262">
                  <c:v>39.0</c:v>
                </c:pt>
                <c:pt idx="263">
                  <c:v>39.0</c:v>
                </c:pt>
                <c:pt idx="264">
                  <c:v>39.0</c:v>
                </c:pt>
                <c:pt idx="265">
                  <c:v>39.0</c:v>
                </c:pt>
                <c:pt idx="266">
                  <c:v>39.0</c:v>
                </c:pt>
                <c:pt idx="267">
                  <c:v>40.0</c:v>
                </c:pt>
                <c:pt idx="268">
                  <c:v>40.0</c:v>
                </c:pt>
                <c:pt idx="269">
                  <c:v>40.0</c:v>
                </c:pt>
                <c:pt idx="270">
                  <c:v>40.0</c:v>
                </c:pt>
                <c:pt idx="271">
                  <c:v>40.0</c:v>
                </c:pt>
                <c:pt idx="272">
                  <c:v>40.0</c:v>
                </c:pt>
                <c:pt idx="273">
                  <c:v>40.0</c:v>
                </c:pt>
                <c:pt idx="274">
                  <c:v>40.0</c:v>
                </c:pt>
                <c:pt idx="275">
                  <c:v>40.0</c:v>
                </c:pt>
                <c:pt idx="276">
                  <c:v>40.0</c:v>
                </c:pt>
                <c:pt idx="277">
                  <c:v>40.0</c:v>
                </c:pt>
                <c:pt idx="278">
                  <c:v>40.0</c:v>
                </c:pt>
                <c:pt idx="279">
                  <c:v>40.0</c:v>
                </c:pt>
                <c:pt idx="280">
                  <c:v>40.0</c:v>
                </c:pt>
                <c:pt idx="281">
                  <c:v>40.0</c:v>
                </c:pt>
                <c:pt idx="282">
                  <c:v>40.0</c:v>
                </c:pt>
                <c:pt idx="283">
                  <c:v>40.0</c:v>
                </c:pt>
                <c:pt idx="284">
                  <c:v>40.0</c:v>
                </c:pt>
                <c:pt idx="285">
                  <c:v>40.0</c:v>
                </c:pt>
                <c:pt idx="286">
                  <c:v>40.0</c:v>
                </c:pt>
                <c:pt idx="287">
                  <c:v>40.0</c:v>
                </c:pt>
                <c:pt idx="288">
                  <c:v>40.0</c:v>
                </c:pt>
                <c:pt idx="289">
                  <c:v>41.0</c:v>
                </c:pt>
                <c:pt idx="290">
                  <c:v>41.0</c:v>
                </c:pt>
                <c:pt idx="291">
                  <c:v>41.0</c:v>
                </c:pt>
                <c:pt idx="292">
                  <c:v>41.0</c:v>
                </c:pt>
                <c:pt idx="293">
                  <c:v>41.0</c:v>
                </c:pt>
                <c:pt idx="294">
                  <c:v>41.0</c:v>
                </c:pt>
                <c:pt idx="295">
                  <c:v>41.0</c:v>
                </c:pt>
                <c:pt idx="296">
                  <c:v>41.0</c:v>
                </c:pt>
                <c:pt idx="297">
                  <c:v>41.0</c:v>
                </c:pt>
                <c:pt idx="298">
                  <c:v>41.0</c:v>
                </c:pt>
                <c:pt idx="299">
                  <c:v>41.0</c:v>
                </c:pt>
                <c:pt idx="300">
                  <c:v>41.0</c:v>
                </c:pt>
                <c:pt idx="301">
                  <c:v>41.0</c:v>
                </c:pt>
                <c:pt idx="302">
                  <c:v>41.0</c:v>
                </c:pt>
                <c:pt idx="303">
                  <c:v>41.0</c:v>
                </c:pt>
                <c:pt idx="304">
                  <c:v>41.0</c:v>
                </c:pt>
                <c:pt idx="305">
                  <c:v>41.0</c:v>
                </c:pt>
                <c:pt idx="306">
                  <c:v>41.0</c:v>
                </c:pt>
                <c:pt idx="307">
                  <c:v>41.0</c:v>
                </c:pt>
                <c:pt idx="308">
                  <c:v>41.0</c:v>
                </c:pt>
                <c:pt idx="309">
                  <c:v>41.0</c:v>
                </c:pt>
                <c:pt idx="310">
                  <c:v>41.0</c:v>
                </c:pt>
                <c:pt idx="311">
                  <c:v>41.0</c:v>
                </c:pt>
                <c:pt idx="312">
                  <c:v>42.0</c:v>
                </c:pt>
                <c:pt idx="313">
                  <c:v>42.0</c:v>
                </c:pt>
                <c:pt idx="314">
                  <c:v>42.0</c:v>
                </c:pt>
                <c:pt idx="315">
                  <c:v>42.0</c:v>
                </c:pt>
                <c:pt idx="316">
                  <c:v>42.0</c:v>
                </c:pt>
                <c:pt idx="317">
                  <c:v>42.0</c:v>
                </c:pt>
                <c:pt idx="318">
                  <c:v>42.0</c:v>
                </c:pt>
                <c:pt idx="319">
                  <c:v>42.0</c:v>
                </c:pt>
                <c:pt idx="320">
                  <c:v>42.0</c:v>
                </c:pt>
                <c:pt idx="321">
                  <c:v>42.0</c:v>
                </c:pt>
                <c:pt idx="322">
                  <c:v>42.0</c:v>
                </c:pt>
                <c:pt idx="323">
                  <c:v>42.0</c:v>
                </c:pt>
                <c:pt idx="324">
                  <c:v>42.0</c:v>
                </c:pt>
                <c:pt idx="325">
                  <c:v>42.0</c:v>
                </c:pt>
                <c:pt idx="326">
                  <c:v>42.0</c:v>
                </c:pt>
                <c:pt idx="327">
                  <c:v>42.0</c:v>
                </c:pt>
                <c:pt idx="328">
                  <c:v>42.0</c:v>
                </c:pt>
                <c:pt idx="329">
                  <c:v>42.0</c:v>
                </c:pt>
                <c:pt idx="330">
                  <c:v>42.0</c:v>
                </c:pt>
                <c:pt idx="331">
                  <c:v>42.0</c:v>
                </c:pt>
                <c:pt idx="332">
                  <c:v>42.0</c:v>
                </c:pt>
                <c:pt idx="333">
                  <c:v>42.0</c:v>
                </c:pt>
                <c:pt idx="334">
                  <c:v>42.0</c:v>
                </c:pt>
                <c:pt idx="335">
                  <c:v>42.0</c:v>
                </c:pt>
                <c:pt idx="336">
                  <c:v>42.0</c:v>
                </c:pt>
                <c:pt idx="337">
                  <c:v>42.0</c:v>
                </c:pt>
                <c:pt idx="338">
                  <c:v>42.0</c:v>
                </c:pt>
                <c:pt idx="339">
                  <c:v>42.0</c:v>
                </c:pt>
                <c:pt idx="340">
                  <c:v>42.0</c:v>
                </c:pt>
                <c:pt idx="341">
                  <c:v>42.0</c:v>
                </c:pt>
                <c:pt idx="342">
                  <c:v>42.0</c:v>
                </c:pt>
                <c:pt idx="343">
                  <c:v>42.0</c:v>
                </c:pt>
                <c:pt idx="344">
                  <c:v>43.0</c:v>
                </c:pt>
                <c:pt idx="345">
                  <c:v>43.0</c:v>
                </c:pt>
                <c:pt idx="346">
                  <c:v>43.0</c:v>
                </c:pt>
                <c:pt idx="347">
                  <c:v>43.0</c:v>
                </c:pt>
                <c:pt idx="348">
                  <c:v>43.0</c:v>
                </c:pt>
                <c:pt idx="349">
                  <c:v>43.0</c:v>
                </c:pt>
                <c:pt idx="350">
                  <c:v>43.0</c:v>
                </c:pt>
                <c:pt idx="351">
                  <c:v>43.0</c:v>
                </c:pt>
                <c:pt idx="352">
                  <c:v>43.0</c:v>
                </c:pt>
                <c:pt idx="353">
                  <c:v>43.0</c:v>
                </c:pt>
                <c:pt idx="354">
                  <c:v>43.0</c:v>
                </c:pt>
                <c:pt idx="355">
                  <c:v>43.0</c:v>
                </c:pt>
                <c:pt idx="356">
                  <c:v>43.0</c:v>
                </c:pt>
                <c:pt idx="357">
                  <c:v>43.0</c:v>
                </c:pt>
                <c:pt idx="358">
                  <c:v>43.0</c:v>
                </c:pt>
                <c:pt idx="359">
                  <c:v>43.0</c:v>
                </c:pt>
                <c:pt idx="360">
                  <c:v>43.0</c:v>
                </c:pt>
                <c:pt idx="361">
                  <c:v>43.0</c:v>
                </c:pt>
                <c:pt idx="362">
                  <c:v>43.0</c:v>
                </c:pt>
                <c:pt idx="363">
                  <c:v>43.0</c:v>
                </c:pt>
                <c:pt idx="364">
                  <c:v>43.0</c:v>
                </c:pt>
                <c:pt idx="365">
                  <c:v>43.0</c:v>
                </c:pt>
                <c:pt idx="366">
                  <c:v>43.0</c:v>
                </c:pt>
                <c:pt idx="367">
                  <c:v>43.0</c:v>
                </c:pt>
                <c:pt idx="368">
                  <c:v>43.0</c:v>
                </c:pt>
                <c:pt idx="369">
                  <c:v>43.0</c:v>
                </c:pt>
                <c:pt idx="370">
                  <c:v>43.0</c:v>
                </c:pt>
                <c:pt idx="371">
                  <c:v>43.0</c:v>
                </c:pt>
                <c:pt idx="372">
                  <c:v>43.0</c:v>
                </c:pt>
                <c:pt idx="373">
                  <c:v>43.0</c:v>
                </c:pt>
                <c:pt idx="374">
                  <c:v>44.0</c:v>
                </c:pt>
                <c:pt idx="375">
                  <c:v>44.0</c:v>
                </c:pt>
                <c:pt idx="376">
                  <c:v>44.0</c:v>
                </c:pt>
                <c:pt idx="377">
                  <c:v>44.0</c:v>
                </c:pt>
                <c:pt idx="378">
                  <c:v>44.0</c:v>
                </c:pt>
                <c:pt idx="379">
                  <c:v>44.0</c:v>
                </c:pt>
                <c:pt idx="380">
                  <c:v>44.0</c:v>
                </c:pt>
                <c:pt idx="381">
                  <c:v>44.0</c:v>
                </c:pt>
                <c:pt idx="382">
                  <c:v>44.0</c:v>
                </c:pt>
                <c:pt idx="383">
                  <c:v>44.0</c:v>
                </c:pt>
                <c:pt idx="384">
                  <c:v>44.0</c:v>
                </c:pt>
                <c:pt idx="385">
                  <c:v>44.0</c:v>
                </c:pt>
                <c:pt idx="386">
                  <c:v>44.0</c:v>
                </c:pt>
                <c:pt idx="387">
                  <c:v>44.0</c:v>
                </c:pt>
                <c:pt idx="388">
                  <c:v>44.0</c:v>
                </c:pt>
                <c:pt idx="389">
                  <c:v>44.0</c:v>
                </c:pt>
                <c:pt idx="390">
                  <c:v>44.0</c:v>
                </c:pt>
                <c:pt idx="391">
                  <c:v>44.0</c:v>
                </c:pt>
                <c:pt idx="392">
                  <c:v>44.0</c:v>
                </c:pt>
                <c:pt idx="393">
                  <c:v>45.0</c:v>
                </c:pt>
                <c:pt idx="394">
                  <c:v>45.0</c:v>
                </c:pt>
                <c:pt idx="395">
                  <c:v>45.0</c:v>
                </c:pt>
                <c:pt idx="396">
                  <c:v>45.0</c:v>
                </c:pt>
                <c:pt idx="397">
                  <c:v>45.0</c:v>
                </c:pt>
                <c:pt idx="398">
                  <c:v>45.0</c:v>
                </c:pt>
                <c:pt idx="399">
                  <c:v>45.0</c:v>
                </c:pt>
                <c:pt idx="400">
                  <c:v>45.0</c:v>
                </c:pt>
                <c:pt idx="401">
                  <c:v>45.0</c:v>
                </c:pt>
                <c:pt idx="402">
                  <c:v>45.0</c:v>
                </c:pt>
                <c:pt idx="403">
                  <c:v>45.0</c:v>
                </c:pt>
                <c:pt idx="404">
                  <c:v>45.0</c:v>
                </c:pt>
                <c:pt idx="405">
                  <c:v>45.0</c:v>
                </c:pt>
                <c:pt idx="406">
                  <c:v>45.0</c:v>
                </c:pt>
                <c:pt idx="407">
                  <c:v>45.0</c:v>
                </c:pt>
                <c:pt idx="408">
                  <c:v>45.0</c:v>
                </c:pt>
                <c:pt idx="409">
                  <c:v>45.0</c:v>
                </c:pt>
                <c:pt idx="410">
                  <c:v>45.0</c:v>
                </c:pt>
                <c:pt idx="411">
                  <c:v>46.0</c:v>
                </c:pt>
                <c:pt idx="412">
                  <c:v>46.0</c:v>
                </c:pt>
                <c:pt idx="413">
                  <c:v>46.0</c:v>
                </c:pt>
                <c:pt idx="414">
                  <c:v>46.0</c:v>
                </c:pt>
                <c:pt idx="415">
                  <c:v>46.0</c:v>
                </c:pt>
                <c:pt idx="416">
                  <c:v>46.0</c:v>
                </c:pt>
                <c:pt idx="417">
                  <c:v>46.0</c:v>
                </c:pt>
                <c:pt idx="418">
                  <c:v>46.0</c:v>
                </c:pt>
                <c:pt idx="419">
                  <c:v>46.0</c:v>
                </c:pt>
                <c:pt idx="420">
                  <c:v>46.0</c:v>
                </c:pt>
                <c:pt idx="421">
                  <c:v>46.0</c:v>
                </c:pt>
                <c:pt idx="422">
                  <c:v>46.0</c:v>
                </c:pt>
                <c:pt idx="423">
                  <c:v>46.0</c:v>
                </c:pt>
                <c:pt idx="424">
                  <c:v>46.0</c:v>
                </c:pt>
                <c:pt idx="425">
                  <c:v>46.0</c:v>
                </c:pt>
                <c:pt idx="426">
                  <c:v>46.0</c:v>
                </c:pt>
                <c:pt idx="427">
                  <c:v>46.0</c:v>
                </c:pt>
                <c:pt idx="428">
                  <c:v>46.0</c:v>
                </c:pt>
                <c:pt idx="429">
                  <c:v>46.0</c:v>
                </c:pt>
                <c:pt idx="430">
                  <c:v>46.0</c:v>
                </c:pt>
                <c:pt idx="431">
                  <c:v>46.0</c:v>
                </c:pt>
                <c:pt idx="432">
                  <c:v>46.0</c:v>
                </c:pt>
                <c:pt idx="433">
                  <c:v>46.0</c:v>
                </c:pt>
                <c:pt idx="434">
                  <c:v>46.0</c:v>
                </c:pt>
                <c:pt idx="435">
                  <c:v>46.0</c:v>
                </c:pt>
                <c:pt idx="436">
                  <c:v>46.0</c:v>
                </c:pt>
                <c:pt idx="437">
                  <c:v>47.0</c:v>
                </c:pt>
                <c:pt idx="438">
                  <c:v>47.0</c:v>
                </c:pt>
                <c:pt idx="439">
                  <c:v>47.0</c:v>
                </c:pt>
                <c:pt idx="440">
                  <c:v>47.0</c:v>
                </c:pt>
                <c:pt idx="441">
                  <c:v>47.0</c:v>
                </c:pt>
                <c:pt idx="442">
                  <c:v>47.0</c:v>
                </c:pt>
                <c:pt idx="443">
                  <c:v>47.0</c:v>
                </c:pt>
                <c:pt idx="444">
                  <c:v>47.0</c:v>
                </c:pt>
                <c:pt idx="445">
                  <c:v>47.0</c:v>
                </c:pt>
                <c:pt idx="446">
                  <c:v>47.0</c:v>
                </c:pt>
                <c:pt idx="447">
                  <c:v>47.0</c:v>
                </c:pt>
                <c:pt idx="448">
                  <c:v>47.0</c:v>
                </c:pt>
                <c:pt idx="449">
                  <c:v>47.0</c:v>
                </c:pt>
                <c:pt idx="450">
                  <c:v>47.0</c:v>
                </c:pt>
                <c:pt idx="451">
                  <c:v>47.0</c:v>
                </c:pt>
                <c:pt idx="452">
                  <c:v>47.0</c:v>
                </c:pt>
                <c:pt idx="453">
                  <c:v>47.0</c:v>
                </c:pt>
                <c:pt idx="454">
                  <c:v>47.0</c:v>
                </c:pt>
                <c:pt idx="455">
                  <c:v>47.0</c:v>
                </c:pt>
                <c:pt idx="456">
                  <c:v>47.0</c:v>
                </c:pt>
                <c:pt idx="457">
                  <c:v>47.0</c:v>
                </c:pt>
                <c:pt idx="458">
                  <c:v>48.0</c:v>
                </c:pt>
                <c:pt idx="459">
                  <c:v>48.0</c:v>
                </c:pt>
                <c:pt idx="460">
                  <c:v>48.0</c:v>
                </c:pt>
                <c:pt idx="461">
                  <c:v>48.0</c:v>
                </c:pt>
                <c:pt idx="462">
                  <c:v>48.0</c:v>
                </c:pt>
                <c:pt idx="463">
                  <c:v>48.0</c:v>
                </c:pt>
                <c:pt idx="464">
                  <c:v>48.0</c:v>
                </c:pt>
                <c:pt idx="465">
                  <c:v>48.0</c:v>
                </c:pt>
                <c:pt idx="466">
                  <c:v>48.0</c:v>
                </c:pt>
                <c:pt idx="467">
                  <c:v>48.0</c:v>
                </c:pt>
                <c:pt idx="468">
                  <c:v>48.0</c:v>
                </c:pt>
                <c:pt idx="469">
                  <c:v>48.0</c:v>
                </c:pt>
                <c:pt idx="470">
                  <c:v>48.0</c:v>
                </c:pt>
                <c:pt idx="471">
                  <c:v>48.0</c:v>
                </c:pt>
                <c:pt idx="472">
                  <c:v>48.0</c:v>
                </c:pt>
                <c:pt idx="473">
                  <c:v>48.0</c:v>
                </c:pt>
                <c:pt idx="474">
                  <c:v>48.0</c:v>
                </c:pt>
                <c:pt idx="475">
                  <c:v>48.0</c:v>
                </c:pt>
                <c:pt idx="476">
                  <c:v>48.0</c:v>
                </c:pt>
                <c:pt idx="477">
                  <c:v>48.0</c:v>
                </c:pt>
                <c:pt idx="478">
                  <c:v>49.0</c:v>
                </c:pt>
                <c:pt idx="479">
                  <c:v>49.0</c:v>
                </c:pt>
                <c:pt idx="480">
                  <c:v>49.0</c:v>
                </c:pt>
                <c:pt idx="481">
                  <c:v>49.0</c:v>
                </c:pt>
                <c:pt idx="482">
                  <c:v>49.0</c:v>
                </c:pt>
                <c:pt idx="483">
                  <c:v>49.0</c:v>
                </c:pt>
                <c:pt idx="484">
                  <c:v>49.0</c:v>
                </c:pt>
                <c:pt idx="485">
                  <c:v>49.0</c:v>
                </c:pt>
                <c:pt idx="486">
                  <c:v>49.0</c:v>
                </c:pt>
                <c:pt idx="487">
                  <c:v>49.0</c:v>
                </c:pt>
                <c:pt idx="488">
                  <c:v>49.0</c:v>
                </c:pt>
                <c:pt idx="489">
                  <c:v>49.0</c:v>
                </c:pt>
                <c:pt idx="490">
                  <c:v>49.0</c:v>
                </c:pt>
                <c:pt idx="491">
                  <c:v>49.0</c:v>
                </c:pt>
                <c:pt idx="492">
                  <c:v>49.0</c:v>
                </c:pt>
                <c:pt idx="493">
                  <c:v>49.0</c:v>
                </c:pt>
                <c:pt idx="494">
                  <c:v>49.0</c:v>
                </c:pt>
                <c:pt idx="495">
                  <c:v>49.0</c:v>
                </c:pt>
                <c:pt idx="496">
                  <c:v>49.0</c:v>
                </c:pt>
                <c:pt idx="497">
                  <c:v>49.0</c:v>
                </c:pt>
                <c:pt idx="498">
                  <c:v>49.0</c:v>
                </c:pt>
                <c:pt idx="499">
                  <c:v>49.0</c:v>
                </c:pt>
                <c:pt idx="500">
                  <c:v>50.0</c:v>
                </c:pt>
                <c:pt idx="501">
                  <c:v>50.0</c:v>
                </c:pt>
                <c:pt idx="502">
                  <c:v>50.0</c:v>
                </c:pt>
                <c:pt idx="503">
                  <c:v>50.0</c:v>
                </c:pt>
                <c:pt idx="504">
                  <c:v>50.0</c:v>
                </c:pt>
                <c:pt idx="505">
                  <c:v>50.0</c:v>
                </c:pt>
                <c:pt idx="506">
                  <c:v>50.0</c:v>
                </c:pt>
                <c:pt idx="507">
                  <c:v>50.0</c:v>
                </c:pt>
                <c:pt idx="508">
                  <c:v>50.0</c:v>
                </c:pt>
                <c:pt idx="509">
                  <c:v>50.0</c:v>
                </c:pt>
                <c:pt idx="510">
                  <c:v>50.0</c:v>
                </c:pt>
                <c:pt idx="511">
                  <c:v>50.0</c:v>
                </c:pt>
                <c:pt idx="512">
                  <c:v>50.0</c:v>
                </c:pt>
                <c:pt idx="513">
                  <c:v>50.0</c:v>
                </c:pt>
                <c:pt idx="514">
                  <c:v>50.0</c:v>
                </c:pt>
                <c:pt idx="515">
                  <c:v>50.0</c:v>
                </c:pt>
                <c:pt idx="516">
                  <c:v>50.0</c:v>
                </c:pt>
                <c:pt idx="517">
                  <c:v>50.0</c:v>
                </c:pt>
                <c:pt idx="518">
                  <c:v>50.0</c:v>
                </c:pt>
                <c:pt idx="519">
                  <c:v>50.0</c:v>
                </c:pt>
                <c:pt idx="520">
                  <c:v>50.0</c:v>
                </c:pt>
                <c:pt idx="521">
                  <c:v>50.0</c:v>
                </c:pt>
                <c:pt idx="522">
                  <c:v>50.0</c:v>
                </c:pt>
                <c:pt idx="523">
                  <c:v>50.0</c:v>
                </c:pt>
                <c:pt idx="524">
                  <c:v>50.0</c:v>
                </c:pt>
                <c:pt idx="525">
                  <c:v>50.0</c:v>
                </c:pt>
                <c:pt idx="526">
                  <c:v>50.0</c:v>
                </c:pt>
                <c:pt idx="527">
                  <c:v>51.0</c:v>
                </c:pt>
                <c:pt idx="528">
                  <c:v>51.0</c:v>
                </c:pt>
                <c:pt idx="529">
                  <c:v>51.0</c:v>
                </c:pt>
                <c:pt idx="530">
                  <c:v>51.0</c:v>
                </c:pt>
                <c:pt idx="531">
                  <c:v>51.0</c:v>
                </c:pt>
                <c:pt idx="532">
                  <c:v>51.0</c:v>
                </c:pt>
                <c:pt idx="533">
                  <c:v>51.0</c:v>
                </c:pt>
                <c:pt idx="534">
                  <c:v>51.0</c:v>
                </c:pt>
                <c:pt idx="535">
                  <c:v>51.0</c:v>
                </c:pt>
                <c:pt idx="536">
                  <c:v>51.0</c:v>
                </c:pt>
                <c:pt idx="537">
                  <c:v>51.0</c:v>
                </c:pt>
                <c:pt idx="538">
                  <c:v>51.0</c:v>
                </c:pt>
                <c:pt idx="539">
                  <c:v>51.0</c:v>
                </c:pt>
                <c:pt idx="540">
                  <c:v>51.0</c:v>
                </c:pt>
                <c:pt idx="541">
                  <c:v>51.0</c:v>
                </c:pt>
                <c:pt idx="542">
                  <c:v>51.0</c:v>
                </c:pt>
                <c:pt idx="543">
                  <c:v>51.0</c:v>
                </c:pt>
                <c:pt idx="544">
                  <c:v>51.0</c:v>
                </c:pt>
                <c:pt idx="545">
                  <c:v>51.0</c:v>
                </c:pt>
                <c:pt idx="546">
                  <c:v>51.0</c:v>
                </c:pt>
                <c:pt idx="547">
                  <c:v>51.0</c:v>
                </c:pt>
                <c:pt idx="548">
                  <c:v>51.0</c:v>
                </c:pt>
                <c:pt idx="549">
                  <c:v>51.0</c:v>
                </c:pt>
                <c:pt idx="550">
                  <c:v>51.0</c:v>
                </c:pt>
                <c:pt idx="551">
                  <c:v>51.0</c:v>
                </c:pt>
                <c:pt idx="552">
                  <c:v>51.0</c:v>
                </c:pt>
                <c:pt idx="553">
                  <c:v>52.0</c:v>
                </c:pt>
                <c:pt idx="554">
                  <c:v>52.0</c:v>
                </c:pt>
                <c:pt idx="555">
                  <c:v>52.0</c:v>
                </c:pt>
                <c:pt idx="556">
                  <c:v>52.0</c:v>
                </c:pt>
                <c:pt idx="557">
                  <c:v>52.0</c:v>
                </c:pt>
                <c:pt idx="558">
                  <c:v>52.0</c:v>
                </c:pt>
                <c:pt idx="559">
                  <c:v>52.0</c:v>
                </c:pt>
                <c:pt idx="560">
                  <c:v>52.0</c:v>
                </c:pt>
                <c:pt idx="561">
                  <c:v>52.0</c:v>
                </c:pt>
                <c:pt idx="562">
                  <c:v>52.0</c:v>
                </c:pt>
                <c:pt idx="563">
                  <c:v>52.0</c:v>
                </c:pt>
                <c:pt idx="564">
                  <c:v>52.0</c:v>
                </c:pt>
                <c:pt idx="565">
                  <c:v>52.0</c:v>
                </c:pt>
                <c:pt idx="566">
                  <c:v>52.0</c:v>
                </c:pt>
                <c:pt idx="567">
                  <c:v>52.0</c:v>
                </c:pt>
                <c:pt idx="568">
                  <c:v>52.0</c:v>
                </c:pt>
                <c:pt idx="569">
                  <c:v>52.0</c:v>
                </c:pt>
                <c:pt idx="570">
                  <c:v>52.0</c:v>
                </c:pt>
                <c:pt idx="571">
                  <c:v>52.0</c:v>
                </c:pt>
                <c:pt idx="572">
                  <c:v>52.0</c:v>
                </c:pt>
                <c:pt idx="573">
                  <c:v>52.0</c:v>
                </c:pt>
                <c:pt idx="574">
                  <c:v>53.0</c:v>
                </c:pt>
                <c:pt idx="575">
                  <c:v>53.0</c:v>
                </c:pt>
                <c:pt idx="576">
                  <c:v>53.0</c:v>
                </c:pt>
                <c:pt idx="577">
                  <c:v>53.0</c:v>
                </c:pt>
                <c:pt idx="578">
                  <c:v>53.0</c:v>
                </c:pt>
                <c:pt idx="579">
                  <c:v>53.0</c:v>
                </c:pt>
                <c:pt idx="580">
                  <c:v>53.0</c:v>
                </c:pt>
                <c:pt idx="581">
                  <c:v>53.0</c:v>
                </c:pt>
                <c:pt idx="582">
                  <c:v>53.0</c:v>
                </c:pt>
                <c:pt idx="583">
                  <c:v>53.0</c:v>
                </c:pt>
                <c:pt idx="584">
                  <c:v>53.0</c:v>
                </c:pt>
                <c:pt idx="585">
                  <c:v>53.0</c:v>
                </c:pt>
                <c:pt idx="586">
                  <c:v>53.0</c:v>
                </c:pt>
                <c:pt idx="587">
                  <c:v>53.0</c:v>
                </c:pt>
                <c:pt idx="588">
                  <c:v>53.0</c:v>
                </c:pt>
                <c:pt idx="589">
                  <c:v>53.0</c:v>
                </c:pt>
                <c:pt idx="590">
                  <c:v>53.0</c:v>
                </c:pt>
                <c:pt idx="591">
                  <c:v>53.0</c:v>
                </c:pt>
                <c:pt idx="592">
                  <c:v>53.0</c:v>
                </c:pt>
                <c:pt idx="593">
                  <c:v>53.0</c:v>
                </c:pt>
                <c:pt idx="594">
                  <c:v>53.0</c:v>
                </c:pt>
                <c:pt idx="595">
                  <c:v>53.0</c:v>
                </c:pt>
                <c:pt idx="596">
                  <c:v>53.0</c:v>
                </c:pt>
                <c:pt idx="597">
                  <c:v>53.0</c:v>
                </c:pt>
                <c:pt idx="598">
                  <c:v>53.0</c:v>
                </c:pt>
                <c:pt idx="599">
                  <c:v>53.0</c:v>
                </c:pt>
                <c:pt idx="600">
                  <c:v>54.0</c:v>
                </c:pt>
                <c:pt idx="601">
                  <c:v>54.0</c:v>
                </c:pt>
                <c:pt idx="602">
                  <c:v>54.0</c:v>
                </c:pt>
                <c:pt idx="603">
                  <c:v>54.0</c:v>
                </c:pt>
                <c:pt idx="604">
                  <c:v>54.0</c:v>
                </c:pt>
                <c:pt idx="605">
                  <c:v>54.0</c:v>
                </c:pt>
                <c:pt idx="606">
                  <c:v>54.0</c:v>
                </c:pt>
                <c:pt idx="607">
                  <c:v>54.0</c:v>
                </c:pt>
                <c:pt idx="608">
                  <c:v>54.0</c:v>
                </c:pt>
                <c:pt idx="609">
                  <c:v>54.0</c:v>
                </c:pt>
                <c:pt idx="610">
                  <c:v>54.0</c:v>
                </c:pt>
                <c:pt idx="611">
                  <c:v>54.0</c:v>
                </c:pt>
                <c:pt idx="612">
                  <c:v>54.0</c:v>
                </c:pt>
                <c:pt idx="613">
                  <c:v>54.0</c:v>
                </c:pt>
                <c:pt idx="614">
                  <c:v>54.0</c:v>
                </c:pt>
                <c:pt idx="615">
                  <c:v>54.0</c:v>
                </c:pt>
                <c:pt idx="616">
                  <c:v>54.0</c:v>
                </c:pt>
                <c:pt idx="617">
                  <c:v>54.0</c:v>
                </c:pt>
                <c:pt idx="618">
                  <c:v>54.0</c:v>
                </c:pt>
                <c:pt idx="619">
                  <c:v>54.0</c:v>
                </c:pt>
                <c:pt idx="620">
                  <c:v>54.0</c:v>
                </c:pt>
                <c:pt idx="621">
                  <c:v>54.0</c:v>
                </c:pt>
                <c:pt idx="622">
                  <c:v>54.0</c:v>
                </c:pt>
                <c:pt idx="623">
                  <c:v>54.0</c:v>
                </c:pt>
                <c:pt idx="624">
                  <c:v>54.0</c:v>
                </c:pt>
                <c:pt idx="625">
                  <c:v>54.0</c:v>
                </c:pt>
                <c:pt idx="626">
                  <c:v>54.0</c:v>
                </c:pt>
                <c:pt idx="627">
                  <c:v>54.0</c:v>
                </c:pt>
                <c:pt idx="628">
                  <c:v>54.0</c:v>
                </c:pt>
                <c:pt idx="629">
                  <c:v>54.0</c:v>
                </c:pt>
                <c:pt idx="630">
                  <c:v>55.0</c:v>
                </c:pt>
                <c:pt idx="631">
                  <c:v>55.0</c:v>
                </c:pt>
                <c:pt idx="632">
                  <c:v>55.0</c:v>
                </c:pt>
                <c:pt idx="633">
                  <c:v>55.0</c:v>
                </c:pt>
                <c:pt idx="634">
                  <c:v>55.0</c:v>
                </c:pt>
                <c:pt idx="635">
                  <c:v>55.0</c:v>
                </c:pt>
                <c:pt idx="636">
                  <c:v>55.0</c:v>
                </c:pt>
                <c:pt idx="637">
                  <c:v>55.0</c:v>
                </c:pt>
                <c:pt idx="638">
                  <c:v>55.0</c:v>
                </c:pt>
                <c:pt idx="639">
                  <c:v>55.0</c:v>
                </c:pt>
                <c:pt idx="640">
                  <c:v>55.0</c:v>
                </c:pt>
                <c:pt idx="641">
                  <c:v>55.0</c:v>
                </c:pt>
                <c:pt idx="642">
                  <c:v>55.0</c:v>
                </c:pt>
                <c:pt idx="643">
                  <c:v>55.0</c:v>
                </c:pt>
                <c:pt idx="644">
                  <c:v>55.0</c:v>
                </c:pt>
                <c:pt idx="645">
                  <c:v>55.0</c:v>
                </c:pt>
                <c:pt idx="646">
                  <c:v>55.0</c:v>
                </c:pt>
                <c:pt idx="647">
                  <c:v>55.0</c:v>
                </c:pt>
                <c:pt idx="648">
                  <c:v>55.0</c:v>
                </c:pt>
                <c:pt idx="649">
                  <c:v>55.0</c:v>
                </c:pt>
                <c:pt idx="650">
                  <c:v>55.0</c:v>
                </c:pt>
                <c:pt idx="651">
                  <c:v>55.0</c:v>
                </c:pt>
                <c:pt idx="652">
                  <c:v>55.0</c:v>
                </c:pt>
                <c:pt idx="653">
                  <c:v>55.0</c:v>
                </c:pt>
                <c:pt idx="654">
                  <c:v>55.0</c:v>
                </c:pt>
                <c:pt idx="655">
                  <c:v>55.0</c:v>
                </c:pt>
                <c:pt idx="656">
                  <c:v>55.0</c:v>
                </c:pt>
                <c:pt idx="657">
                  <c:v>55.0</c:v>
                </c:pt>
                <c:pt idx="658">
                  <c:v>55.0</c:v>
                </c:pt>
                <c:pt idx="659">
                  <c:v>55.0</c:v>
                </c:pt>
                <c:pt idx="660">
                  <c:v>56.0</c:v>
                </c:pt>
                <c:pt idx="661">
                  <c:v>56.0</c:v>
                </c:pt>
                <c:pt idx="662">
                  <c:v>56.0</c:v>
                </c:pt>
                <c:pt idx="663">
                  <c:v>56.0</c:v>
                </c:pt>
                <c:pt idx="664">
                  <c:v>56.0</c:v>
                </c:pt>
                <c:pt idx="665">
                  <c:v>56.0</c:v>
                </c:pt>
                <c:pt idx="666">
                  <c:v>56.0</c:v>
                </c:pt>
                <c:pt idx="667">
                  <c:v>56.0</c:v>
                </c:pt>
                <c:pt idx="668">
                  <c:v>56.0</c:v>
                </c:pt>
                <c:pt idx="669">
                  <c:v>56.0</c:v>
                </c:pt>
                <c:pt idx="670">
                  <c:v>56.0</c:v>
                </c:pt>
                <c:pt idx="671">
                  <c:v>56.0</c:v>
                </c:pt>
                <c:pt idx="672">
                  <c:v>56.0</c:v>
                </c:pt>
                <c:pt idx="673">
                  <c:v>56.0</c:v>
                </c:pt>
                <c:pt idx="674">
                  <c:v>56.0</c:v>
                </c:pt>
                <c:pt idx="675">
                  <c:v>56.0</c:v>
                </c:pt>
                <c:pt idx="676">
                  <c:v>56.0</c:v>
                </c:pt>
                <c:pt idx="677">
                  <c:v>56.0</c:v>
                </c:pt>
                <c:pt idx="678">
                  <c:v>56.0</c:v>
                </c:pt>
                <c:pt idx="679">
                  <c:v>56.0</c:v>
                </c:pt>
                <c:pt idx="680">
                  <c:v>57.0</c:v>
                </c:pt>
                <c:pt idx="681">
                  <c:v>57.0</c:v>
                </c:pt>
                <c:pt idx="682">
                  <c:v>57.0</c:v>
                </c:pt>
                <c:pt idx="683">
                  <c:v>57.0</c:v>
                </c:pt>
                <c:pt idx="684">
                  <c:v>57.0</c:v>
                </c:pt>
                <c:pt idx="685">
                  <c:v>57.0</c:v>
                </c:pt>
                <c:pt idx="686">
                  <c:v>57.0</c:v>
                </c:pt>
                <c:pt idx="687">
                  <c:v>57.0</c:v>
                </c:pt>
                <c:pt idx="688">
                  <c:v>57.0</c:v>
                </c:pt>
                <c:pt idx="689">
                  <c:v>57.0</c:v>
                </c:pt>
                <c:pt idx="690">
                  <c:v>57.0</c:v>
                </c:pt>
                <c:pt idx="691">
                  <c:v>57.0</c:v>
                </c:pt>
                <c:pt idx="692">
                  <c:v>57.0</c:v>
                </c:pt>
                <c:pt idx="693">
                  <c:v>57.0</c:v>
                </c:pt>
                <c:pt idx="694">
                  <c:v>57.0</c:v>
                </c:pt>
                <c:pt idx="695">
                  <c:v>57.0</c:v>
                </c:pt>
                <c:pt idx="696">
                  <c:v>57.0</c:v>
                </c:pt>
                <c:pt idx="697">
                  <c:v>57.0</c:v>
                </c:pt>
                <c:pt idx="698">
                  <c:v>58.0</c:v>
                </c:pt>
                <c:pt idx="699">
                  <c:v>58.0</c:v>
                </c:pt>
                <c:pt idx="700">
                  <c:v>58.0</c:v>
                </c:pt>
                <c:pt idx="701">
                  <c:v>58.0</c:v>
                </c:pt>
                <c:pt idx="702">
                  <c:v>58.0</c:v>
                </c:pt>
                <c:pt idx="703">
                  <c:v>58.0</c:v>
                </c:pt>
                <c:pt idx="704">
                  <c:v>58.0</c:v>
                </c:pt>
                <c:pt idx="705">
                  <c:v>58.0</c:v>
                </c:pt>
                <c:pt idx="706">
                  <c:v>58.0</c:v>
                </c:pt>
                <c:pt idx="707">
                  <c:v>58.0</c:v>
                </c:pt>
                <c:pt idx="708">
                  <c:v>58.0</c:v>
                </c:pt>
                <c:pt idx="709">
                  <c:v>58.0</c:v>
                </c:pt>
                <c:pt idx="710">
                  <c:v>58.0</c:v>
                </c:pt>
                <c:pt idx="711">
                  <c:v>58.0</c:v>
                </c:pt>
                <c:pt idx="712">
                  <c:v>58.0</c:v>
                </c:pt>
                <c:pt idx="713">
                  <c:v>58.0</c:v>
                </c:pt>
                <c:pt idx="714">
                  <c:v>58.0</c:v>
                </c:pt>
                <c:pt idx="715">
                  <c:v>58.0</c:v>
                </c:pt>
                <c:pt idx="716">
                  <c:v>58.0</c:v>
                </c:pt>
                <c:pt idx="717">
                  <c:v>58.0</c:v>
                </c:pt>
                <c:pt idx="718">
                  <c:v>58.0</c:v>
                </c:pt>
                <c:pt idx="719">
                  <c:v>58.0</c:v>
                </c:pt>
                <c:pt idx="720">
                  <c:v>58.0</c:v>
                </c:pt>
                <c:pt idx="721">
                  <c:v>58.0</c:v>
                </c:pt>
                <c:pt idx="722">
                  <c:v>58.0</c:v>
                </c:pt>
                <c:pt idx="723">
                  <c:v>58.0</c:v>
                </c:pt>
                <c:pt idx="724">
                  <c:v>58.0</c:v>
                </c:pt>
                <c:pt idx="725">
                  <c:v>58.0</c:v>
                </c:pt>
                <c:pt idx="726">
                  <c:v>59.0</c:v>
                </c:pt>
                <c:pt idx="727">
                  <c:v>59.0</c:v>
                </c:pt>
                <c:pt idx="728">
                  <c:v>59.0</c:v>
                </c:pt>
                <c:pt idx="729">
                  <c:v>59.0</c:v>
                </c:pt>
                <c:pt idx="730">
                  <c:v>59.0</c:v>
                </c:pt>
                <c:pt idx="731">
                  <c:v>59.0</c:v>
                </c:pt>
                <c:pt idx="732">
                  <c:v>59.0</c:v>
                </c:pt>
                <c:pt idx="733">
                  <c:v>59.0</c:v>
                </c:pt>
                <c:pt idx="734">
                  <c:v>59.0</c:v>
                </c:pt>
                <c:pt idx="735">
                  <c:v>59.0</c:v>
                </c:pt>
                <c:pt idx="736">
                  <c:v>59.0</c:v>
                </c:pt>
                <c:pt idx="737">
                  <c:v>59.0</c:v>
                </c:pt>
                <c:pt idx="738">
                  <c:v>60.0</c:v>
                </c:pt>
                <c:pt idx="739">
                  <c:v>60.0</c:v>
                </c:pt>
                <c:pt idx="740">
                  <c:v>60.0</c:v>
                </c:pt>
                <c:pt idx="741">
                  <c:v>60.0</c:v>
                </c:pt>
                <c:pt idx="742">
                  <c:v>60.0</c:v>
                </c:pt>
                <c:pt idx="743">
                  <c:v>60.0</c:v>
                </c:pt>
                <c:pt idx="744">
                  <c:v>60.0</c:v>
                </c:pt>
                <c:pt idx="745">
                  <c:v>60.0</c:v>
                </c:pt>
                <c:pt idx="746">
                  <c:v>60.0</c:v>
                </c:pt>
                <c:pt idx="747">
                  <c:v>60.0</c:v>
                </c:pt>
                <c:pt idx="748">
                  <c:v>60.0</c:v>
                </c:pt>
                <c:pt idx="749">
                  <c:v>60.0</c:v>
                </c:pt>
                <c:pt idx="750">
                  <c:v>60.0</c:v>
                </c:pt>
                <c:pt idx="751">
                  <c:v>60.0</c:v>
                </c:pt>
                <c:pt idx="752">
                  <c:v>60.0</c:v>
                </c:pt>
                <c:pt idx="753">
                  <c:v>60.0</c:v>
                </c:pt>
                <c:pt idx="754">
                  <c:v>60.0</c:v>
                </c:pt>
                <c:pt idx="755">
                  <c:v>60.0</c:v>
                </c:pt>
                <c:pt idx="756">
                  <c:v>60.0</c:v>
                </c:pt>
                <c:pt idx="757">
                  <c:v>60.0</c:v>
                </c:pt>
                <c:pt idx="758">
                  <c:v>60.0</c:v>
                </c:pt>
                <c:pt idx="759">
                  <c:v>60.0</c:v>
                </c:pt>
                <c:pt idx="760">
                  <c:v>60.0</c:v>
                </c:pt>
                <c:pt idx="761">
                  <c:v>61.0</c:v>
                </c:pt>
                <c:pt idx="762">
                  <c:v>61.0</c:v>
                </c:pt>
                <c:pt idx="763">
                  <c:v>61.0</c:v>
                </c:pt>
                <c:pt idx="764">
                  <c:v>61.0</c:v>
                </c:pt>
                <c:pt idx="765">
                  <c:v>61.0</c:v>
                </c:pt>
                <c:pt idx="766">
                  <c:v>61.0</c:v>
                </c:pt>
                <c:pt idx="767">
                  <c:v>61.0</c:v>
                </c:pt>
                <c:pt idx="768">
                  <c:v>61.0</c:v>
                </c:pt>
                <c:pt idx="769">
                  <c:v>61.0</c:v>
                </c:pt>
                <c:pt idx="770">
                  <c:v>61.0</c:v>
                </c:pt>
                <c:pt idx="771">
                  <c:v>61.0</c:v>
                </c:pt>
                <c:pt idx="772">
                  <c:v>61.0</c:v>
                </c:pt>
                <c:pt idx="773">
                  <c:v>61.0</c:v>
                </c:pt>
                <c:pt idx="774">
                  <c:v>61.0</c:v>
                </c:pt>
                <c:pt idx="775">
                  <c:v>61.0</c:v>
                </c:pt>
                <c:pt idx="776">
                  <c:v>61.0</c:v>
                </c:pt>
                <c:pt idx="777">
                  <c:v>61.0</c:v>
                </c:pt>
                <c:pt idx="778">
                  <c:v>61.0</c:v>
                </c:pt>
                <c:pt idx="779">
                  <c:v>61.0</c:v>
                </c:pt>
                <c:pt idx="780">
                  <c:v>62.0</c:v>
                </c:pt>
                <c:pt idx="781">
                  <c:v>62.0</c:v>
                </c:pt>
                <c:pt idx="782">
                  <c:v>62.0</c:v>
                </c:pt>
                <c:pt idx="783">
                  <c:v>62.0</c:v>
                </c:pt>
                <c:pt idx="784">
                  <c:v>62.0</c:v>
                </c:pt>
                <c:pt idx="785">
                  <c:v>62.0</c:v>
                </c:pt>
                <c:pt idx="786">
                  <c:v>62.0</c:v>
                </c:pt>
                <c:pt idx="787">
                  <c:v>62.0</c:v>
                </c:pt>
                <c:pt idx="788">
                  <c:v>62.0</c:v>
                </c:pt>
                <c:pt idx="789">
                  <c:v>62.0</c:v>
                </c:pt>
                <c:pt idx="790">
                  <c:v>62.0</c:v>
                </c:pt>
                <c:pt idx="791">
                  <c:v>62.0</c:v>
                </c:pt>
                <c:pt idx="792">
                  <c:v>62.0</c:v>
                </c:pt>
                <c:pt idx="793">
                  <c:v>62.0</c:v>
                </c:pt>
                <c:pt idx="794">
                  <c:v>62.0</c:v>
                </c:pt>
                <c:pt idx="795">
                  <c:v>62.0</c:v>
                </c:pt>
                <c:pt idx="796">
                  <c:v>62.0</c:v>
                </c:pt>
                <c:pt idx="797">
                  <c:v>62.0</c:v>
                </c:pt>
                <c:pt idx="798">
                  <c:v>62.0</c:v>
                </c:pt>
                <c:pt idx="799">
                  <c:v>62.0</c:v>
                </c:pt>
                <c:pt idx="800">
                  <c:v>62.0</c:v>
                </c:pt>
                <c:pt idx="801">
                  <c:v>62.0</c:v>
                </c:pt>
                <c:pt idx="802">
                  <c:v>62.0</c:v>
                </c:pt>
                <c:pt idx="803">
                  <c:v>63.0</c:v>
                </c:pt>
                <c:pt idx="804">
                  <c:v>63.0</c:v>
                </c:pt>
                <c:pt idx="805">
                  <c:v>63.0</c:v>
                </c:pt>
                <c:pt idx="806">
                  <c:v>63.0</c:v>
                </c:pt>
                <c:pt idx="807">
                  <c:v>63.0</c:v>
                </c:pt>
                <c:pt idx="808">
                  <c:v>63.0</c:v>
                </c:pt>
                <c:pt idx="809">
                  <c:v>63.0</c:v>
                </c:pt>
                <c:pt idx="810">
                  <c:v>63.0</c:v>
                </c:pt>
                <c:pt idx="811">
                  <c:v>63.0</c:v>
                </c:pt>
                <c:pt idx="812">
                  <c:v>63.0</c:v>
                </c:pt>
                <c:pt idx="813">
                  <c:v>63.0</c:v>
                </c:pt>
                <c:pt idx="814">
                  <c:v>63.0</c:v>
                </c:pt>
                <c:pt idx="815">
                  <c:v>64.0</c:v>
                </c:pt>
                <c:pt idx="816">
                  <c:v>64.0</c:v>
                </c:pt>
                <c:pt idx="817">
                  <c:v>64.0</c:v>
                </c:pt>
                <c:pt idx="818">
                  <c:v>64.0</c:v>
                </c:pt>
                <c:pt idx="819">
                  <c:v>64.0</c:v>
                </c:pt>
                <c:pt idx="820">
                  <c:v>64.0</c:v>
                </c:pt>
                <c:pt idx="821">
                  <c:v>64.0</c:v>
                </c:pt>
                <c:pt idx="822">
                  <c:v>64.0</c:v>
                </c:pt>
                <c:pt idx="823">
                  <c:v>64.0</c:v>
                </c:pt>
                <c:pt idx="824">
                  <c:v>64.0</c:v>
                </c:pt>
                <c:pt idx="825">
                  <c:v>64.0</c:v>
                </c:pt>
                <c:pt idx="826">
                  <c:v>64.0</c:v>
                </c:pt>
                <c:pt idx="827">
                  <c:v>64.0</c:v>
                </c:pt>
                <c:pt idx="828">
                  <c:v>64.0</c:v>
                </c:pt>
                <c:pt idx="829">
                  <c:v>65.0</c:v>
                </c:pt>
                <c:pt idx="830">
                  <c:v>65.0</c:v>
                </c:pt>
                <c:pt idx="831">
                  <c:v>65.0</c:v>
                </c:pt>
                <c:pt idx="832">
                  <c:v>65.0</c:v>
                </c:pt>
                <c:pt idx="833">
                  <c:v>65.0</c:v>
                </c:pt>
                <c:pt idx="834">
                  <c:v>65.0</c:v>
                </c:pt>
                <c:pt idx="835">
                  <c:v>65.0</c:v>
                </c:pt>
                <c:pt idx="836">
                  <c:v>65.0</c:v>
                </c:pt>
                <c:pt idx="837">
                  <c:v>65.0</c:v>
                </c:pt>
                <c:pt idx="838">
                  <c:v>65.0</c:v>
                </c:pt>
                <c:pt idx="839">
                  <c:v>65.0</c:v>
                </c:pt>
                <c:pt idx="840">
                  <c:v>65.0</c:v>
                </c:pt>
                <c:pt idx="841">
                  <c:v>65.0</c:v>
                </c:pt>
                <c:pt idx="842">
                  <c:v>65.0</c:v>
                </c:pt>
                <c:pt idx="843">
                  <c:v>66.0</c:v>
                </c:pt>
                <c:pt idx="844">
                  <c:v>66.0</c:v>
                </c:pt>
                <c:pt idx="845">
                  <c:v>66.0</c:v>
                </c:pt>
                <c:pt idx="846">
                  <c:v>66.0</c:v>
                </c:pt>
                <c:pt idx="847">
                  <c:v>66.0</c:v>
                </c:pt>
                <c:pt idx="848">
                  <c:v>66.0</c:v>
                </c:pt>
                <c:pt idx="849">
                  <c:v>66.0</c:v>
                </c:pt>
                <c:pt idx="850">
                  <c:v>66.0</c:v>
                </c:pt>
                <c:pt idx="851">
                  <c:v>66.0</c:v>
                </c:pt>
                <c:pt idx="852">
                  <c:v>66.0</c:v>
                </c:pt>
                <c:pt idx="853">
                  <c:v>66.0</c:v>
                </c:pt>
                <c:pt idx="854">
                  <c:v>66.0</c:v>
                </c:pt>
                <c:pt idx="855">
                  <c:v>66.0</c:v>
                </c:pt>
                <c:pt idx="856">
                  <c:v>66.0</c:v>
                </c:pt>
                <c:pt idx="857">
                  <c:v>67.0</c:v>
                </c:pt>
                <c:pt idx="858">
                  <c:v>67.0</c:v>
                </c:pt>
                <c:pt idx="859">
                  <c:v>67.0</c:v>
                </c:pt>
                <c:pt idx="860">
                  <c:v>67.0</c:v>
                </c:pt>
                <c:pt idx="861">
                  <c:v>67.0</c:v>
                </c:pt>
                <c:pt idx="862">
                  <c:v>67.0</c:v>
                </c:pt>
                <c:pt idx="863">
                  <c:v>67.0</c:v>
                </c:pt>
                <c:pt idx="864">
                  <c:v>67.0</c:v>
                </c:pt>
                <c:pt idx="865">
                  <c:v>67.0</c:v>
                </c:pt>
                <c:pt idx="866">
                  <c:v>67.0</c:v>
                </c:pt>
                <c:pt idx="867">
                  <c:v>67.0</c:v>
                </c:pt>
                <c:pt idx="868">
                  <c:v>67.0</c:v>
                </c:pt>
                <c:pt idx="869">
                  <c:v>67.0</c:v>
                </c:pt>
                <c:pt idx="870">
                  <c:v>67.0</c:v>
                </c:pt>
                <c:pt idx="871">
                  <c:v>67.0</c:v>
                </c:pt>
                <c:pt idx="872">
                  <c:v>67.0</c:v>
                </c:pt>
                <c:pt idx="873">
                  <c:v>68.0</c:v>
                </c:pt>
                <c:pt idx="874">
                  <c:v>68.0</c:v>
                </c:pt>
                <c:pt idx="875">
                  <c:v>68.0</c:v>
                </c:pt>
                <c:pt idx="876">
                  <c:v>68.0</c:v>
                </c:pt>
                <c:pt idx="877">
                  <c:v>68.0</c:v>
                </c:pt>
                <c:pt idx="878">
                  <c:v>68.0</c:v>
                </c:pt>
                <c:pt idx="879">
                  <c:v>68.0</c:v>
                </c:pt>
                <c:pt idx="880">
                  <c:v>68.0</c:v>
                </c:pt>
                <c:pt idx="881">
                  <c:v>68.0</c:v>
                </c:pt>
                <c:pt idx="882">
                  <c:v>68.0</c:v>
                </c:pt>
                <c:pt idx="883">
                  <c:v>68.0</c:v>
                </c:pt>
                <c:pt idx="884">
                  <c:v>69.0</c:v>
                </c:pt>
                <c:pt idx="885">
                  <c:v>69.0</c:v>
                </c:pt>
                <c:pt idx="886">
                  <c:v>69.0</c:v>
                </c:pt>
                <c:pt idx="887">
                  <c:v>69.0</c:v>
                </c:pt>
                <c:pt idx="888">
                  <c:v>69.0</c:v>
                </c:pt>
                <c:pt idx="889">
                  <c:v>69.0</c:v>
                </c:pt>
                <c:pt idx="890">
                  <c:v>69.0</c:v>
                </c:pt>
                <c:pt idx="891">
                  <c:v>69.0</c:v>
                </c:pt>
                <c:pt idx="892">
                  <c:v>69.0</c:v>
                </c:pt>
                <c:pt idx="893">
                  <c:v>69.0</c:v>
                </c:pt>
                <c:pt idx="894">
                  <c:v>69.0</c:v>
                </c:pt>
                <c:pt idx="895">
                  <c:v>70.0</c:v>
                </c:pt>
                <c:pt idx="896">
                  <c:v>70.0</c:v>
                </c:pt>
                <c:pt idx="897">
                  <c:v>70.0</c:v>
                </c:pt>
                <c:pt idx="898">
                  <c:v>70.0</c:v>
                </c:pt>
                <c:pt idx="899">
                  <c:v>70.0</c:v>
                </c:pt>
                <c:pt idx="900">
                  <c:v>70.0</c:v>
                </c:pt>
                <c:pt idx="901">
                  <c:v>70.0</c:v>
                </c:pt>
                <c:pt idx="902">
                  <c:v>71.0</c:v>
                </c:pt>
                <c:pt idx="903">
                  <c:v>71.0</c:v>
                </c:pt>
                <c:pt idx="904">
                  <c:v>71.0</c:v>
                </c:pt>
                <c:pt idx="905">
                  <c:v>71.0</c:v>
                </c:pt>
                <c:pt idx="906">
                  <c:v>71.0</c:v>
                </c:pt>
                <c:pt idx="907">
                  <c:v>71.0</c:v>
                </c:pt>
                <c:pt idx="908">
                  <c:v>71.0</c:v>
                </c:pt>
                <c:pt idx="909">
                  <c:v>71.0</c:v>
                </c:pt>
                <c:pt idx="910">
                  <c:v>71.0</c:v>
                </c:pt>
                <c:pt idx="911">
                  <c:v>71.0</c:v>
                </c:pt>
                <c:pt idx="912">
                  <c:v>71.0</c:v>
                </c:pt>
                <c:pt idx="913">
                  <c:v>72.0</c:v>
                </c:pt>
                <c:pt idx="914">
                  <c:v>72.0</c:v>
                </c:pt>
                <c:pt idx="915">
                  <c:v>72.0</c:v>
                </c:pt>
                <c:pt idx="916">
                  <c:v>72.0</c:v>
                </c:pt>
                <c:pt idx="917">
                  <c:v>72.0</c:v>
                </c:pt>
                <c:pt idx="918">
                  <c:v>72.0</c:v>
                </c:pt>
                <c:pt idx="919">
                  <c:v>72.0</c:v>
                </c:pt>
                <c:pt idx="920">
                  <c:v>72.0</c:v>
                </c:pt>
                <c:pt idx="921">
                  <c:v>72.0</c:v>
                </c:pt>
                <c:pt idx="922">
                  <c:v>72.0</c:v>
                </c:pt>
                <c:pt idx="923">
                  <c:v>72.0</c:v>
                </c:pt>
                <c:pt idx="924">
                  <c:v>72.0</c:v>
                </c:pt>
                <c:pt idx="925">
                  <c:v>72.0</c:v>
                </c:pt>
                <c:pt idx="926">
                  <c:v>72.0</c:v>
                </c:pt>
                <c:pt idx="927">
                  <c:v>72.0</c:v>
                </c:pt>
                <c:pt idx="928">
                  <c:v>73.0</c:v>
                </c:pt>
                <c:pt idx="929">
                  <c:v>73.0</c:v>
                </c:pt>
                <c:pt idx="930">
                  <c:v>73.0</c:v>
                </c:pt>
                <c:pt idx="931">
                  <c:v>73.0</c:v>
                </c:pt>
                <c:pt idx="932">
                  <c:v>73.0</c:v>
                </c:pt>
                <c:pt idx="933">
                  <c:v>73.0</c:v>
                </c:pt>
                <c:pt idx="934">
                  <c:v>73.0</c:v>
                </c:pt>
                <c:pt idx="935">
                  <c:v>74.0</c:v>
                </c:pt>
                <c:pt idx="936">
                  <c:v>74.0</c:v>
                </c:pt>
                <c:pt idx="937">
                  <c:v>74.0</c:v>
                </c:pt>
                <c:pt idx="938">
                  <c:v>74.0</c:v>
                </c:pt>
                <c:pt idx="939">
                  <c:v>74.0</c:v>
                </c:pt>
                <c:pt idx="940">
                  <c:v>74.0</c:v>
                </c:pt>
                <c:pt idx="941">
                  <c:v>74.0</c:v>
                </c:pt>
                <c:pt idx="942">
                  <c:v>74.0</c:v>
                </c:pt>
                <c:pt idx="943">
                  <c:v>74.0</c:v>
                </c:pt>
                <c:pt idx="944">
                  <c:v>74.0</c:v>
                </c:pt>
                <c:pt idx="945">
                  <c:v>74.0</c:v>
                </c:pt>
                <c:pt idx="946">
                  <c:v>74.0</c:v>
                </c:pt>
                <c:pt idx="947">
                  <c:v>74.0</c:v>
                </c:pt>
                <c:pt idx="948">
                  <c:v>75.0</c:v>
                </c:pt>
                <c:pt idx="949">
                  <c:v>75.0</c:v>
                </c:pt>
                <c:pt idx="950">
                  <c:v>75.0</c:v>
                </c:pt>
                <c:pt idx="951">
                  <c:v>75.0</c:v>
                </c:pt>
                <c:pt idx="952">
                  <c:v>75.0</c:v>
                </c:pt>
                <c:pt idx="953">
                  <c:v>75.0</c:v>
                </c:pt>
                <c:pt idx="954">
                  <c:v>76.0</c:v>
                </c:pt>
                <c:pt idx="955">
                  <c:v>76.0</c:v>
                </c:pt>
                <c:pt idx="956">
                  <c:v>76.0</c:v>
                </c:pt>
                <c:pt idx="957">
                  <c:v>76.0</c:v>
                </c:pt>
                <c:pt idx="958">
                  <c:v>76.0</c:v>
                </c:pt>
                <c:pt idx="959">
                  <c:v>77.0</c:v>
                </c:pt>
                <c:pt idx="960">
                  <c:v>77.0</c:v>
                </c:pt>
                <c:pt idx="961">
                  <c:v>77.0</c:v>
                </c:pt>
                <c:pt idx="962">
                  <c:v>77.0</c:v>
                </c:pt>
                <c:pt idx="963">
                  <c:v>78.0</c:v>
                </c:pt>
                <c:pt idx="964">
                  <c:v>78.0</c:v>
                </c:pt>
                <c:pt idx="965">
                  <c:v>78.0</c:v>
                </c:pt>
                <c:pt idx="966">
                  <c:v>78.0</c:v>
                </c:pt>
                <c:pt idx="967">
                  <c:v>78.0</c:v>
                </c:pt>
                <c:pt idx="968">
                  <c:v>78.0</c:v>
                </c:pt>
                <c:pt idx="969">
                  <c:v>78.0</c:v>
                </c:pt>
                <c:pt idx="970">
                  <c:v>78.0</c:v>
                </c:pt>
                <c:pt idx="971">
                  <c:v>79.0</c:v>
                </c:pt>
                <c:pt idx="972">
                  <c:v>79.0</c:v>
                </c:pt>
                <c:pt idx="973">
                  <c:v>79.0</c:v>
                </c:pt>
                <c:pt idx="974">
                  <c:v>79.0</c:v>
                </c:pt>
                <c:pt idx="975">
                  <c:v>79.0</c:v>
                </c:pt>
                <c:pt idx="976">
                  <c:v>80.0</c:v>
                </c:pt>
                <c:pt idx="977">
                  <c:v>80.0</c:v>
                </c:pt>
                <c:pt idx="978">
                  <c:v>80.0</c:v>
                </c:pt>
                <c:pt idx="979">
                  <c:v>80.0</c:v>
                </c:pt>
                <c:pt idx="980">
                  <c:v>81.0</c:v>
                </c:pt>
                <c:pt idx="981">
                  <c:v>81.0</c:v>
                </c:pt>
                <c:pt idx="982">
                  <c:v>82.0</c:v>
                </c:pt>
                <c:pt idx="983">
                  <c:v>83.0</c:v>
                </c:pt>
                <c:pt idx="984">
                  <c:v>83.0</c:v>
                </c:pt>
                <c:pt idx="985">
                  <c:v>83.0</c:v>
                </c:pt>
                <c:pt idx="986">
                  <c:v>83.0</c:v>
                </c:pt>
                <c:pt idx="987">
                  <c:v>84.0</c:v>
                </c:pt>
                <c:pt idx="988">
                  <c:v>84.0</c:v>
                </c:pt>
                <c:pt idx="989">
                  <c:v>84.0</c:v>
                </c:pt>
                <c:pt idx="990">
                  <c:v>84.0</c:v>
                </c:pt>
                <c:pt idx="991">
                  <c:v>84.0</c:v>
                </c:pt>
                <c:pt idx="992">
                  <c:v>86.0</c:v>
                </c:pt>
                <c:pt idx="993">
                  <c:v>88.0</c:v>
                </c:pt>
                <c:pt idx="994">
                  <c:v>89.0</c:v>
                </c:pt>
                <c:pt idx="995">
                  <c:v>89.0</c:v>
                </c:pt>
                <c:pt idx="996">
                  <c:v>90.0</c:v>
                </c:pt>
              </c:numCache>
            </c:numRef>
          </c:yVal>
          <c:smooth val="0"/>
        </c:ser>
        <c:dLbls>
          <c:showLegendKey val="0"/>
          <c:showVal val="0"/>
          <c:showCatName val="0"/>
          <c:showSerName val="0"/>
          <c:showPercent val="0"/>
          <c:showBubbleSize val="0"/>
        </c:dLbls>
        <c:axId val="-2039898248"/>
        <c:axId val="-2039892776"/>
      </c:scatterChart>
      <c:valAx>
        <c:axId val="-2039898248"/>
        <c:scaling>
          <c:orientation val="minMax"/>
          <c:max val="100.0"/>
        </c:scaling>
        <c:delete val="0"/>
        <c:axPos val="b"/>
        <c:title>
          <c:tx>
            <c:rich>
              <a:bodyPr/>
              <a:lstStyle/>
              <a:p>
                <a:pPr>
                  <a:defRPr/>
                </a:pPr>
                <a:r>
                  <a:rPr lang="en-US" dirty="0">
                    <a:latin typeface="Calibri"/>
                  </a:rPr>
                  <a:t>True score</a:t>
                </a:r>
              </a:p>
            </c:rich>
          </c:tx>
          <c:layout/>
          <c:overlay val="0"/>
        </c:title>
        <c:numFmt formatCode="General" sourceLinked="1"/>
        <c:majorTickMark val="out"/>
        <c:minorTickMark val="none"/>
        <c:tickLblPos val="nextTo"/>
        <c:crossAx val="-2039892776"/>
        <c:crosses val="autoZero"/>
        <c:crossBetween val="midCat"/>
        <c:majorUnit val="10.0"/>
      </c:valAx>
      <c:valAx>
        <c:axId val="-2039892776"/>
        <c:scaling>
          <c:orientation val="minMax"/>
          <c:max val="100.0"/>
        </c:scaling>
        <c:delete val="0"/>
        <c:axPos val="l"/>
        <c:majorGridlines/>
        <c:title>
          <c:tx>
            <c:rich>
              <a:bodyPr rot="-5400000" vert="horz"/>
              <a:lstStyle/>
              <a:p>
                <a:pPr>
                  <a:defRPr/>
                </a:pPr>
                <a:r>
                  <a:rPr lang="en-US" dirty="0">
                    <a:latin typeface="Calibri"/>
                  </a:rPr>
                  <a:t>Observed score</a:t>
                </a:r>
              </a:p>
            </c:rich>
          </c:tx>
          <c:layout/>
          <c:overlay val="0"/>
        </c:title>
        <c:numFmt formatCode="General" sourceLinked="1"/>
        <c:majorTickMark val="out"/>
        <c:minorTickMark val="none"/>
        <c:tickLblPos val="nextTo"/>
        <c:crossAx val="-2039898248"/>
        <c:crosses val="autoZero"/>
        <c:crossBetween val="midCat"/>
      </c:valAx>
    </c:plotArea>
    <c:plotVisOnly val="1"/>
    <c:dispBlanksAs val="gap"/>
    <c:showDLblsOverMax val="0"/>
  </c:chart>
  <c:txPr>
    <a:bodyPr/>
    <a:lstStyle/>
    <a:p>
      <a:pPr>
        <a:defRPr sz="1800"/>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0"/>
          <c:order val="0"/>
          <c:tx>
            <c:strRef>
              <c:f>'R=0.95'!$B$1</c:f>
              <c:strCache>
                <c:ptCount val="1"/>
                <c:pt idx="0">
                  <c:v>Observed score</c:v>
                </c:pt>
              </c:strCache>
            </c:strRef>
          </c:tx>
          <c:spPr>
            <a:ln w="28575">
              <a:noFill/>
            </a:ln>
          </c:spPr>
          <c:xVal>
            <c:numRef>
              <c:f>'R=0.95'!$A$2:$A$999</c:f>
              <c:numCache>
                <c:formatCode>General</c:formatCode>
                <c:ptCount val="998"/>
                <c:pt idx="0">
                  <c:v>87.0</c:v>
                </c:pt>
                <c:pt idx="1">
                  <c:v>88.0</c:v>
                </c:pt>
                <c:pt idx="2">
                  <c:v>84.0</c:v>
                </c:pt>
                <c:pt idx="3">
                  <c:v>84.0</c:v>
                </c:pt>
                <c:pt idx="4">
                  <c:v>80.0</c:v>
                </c:pt>
                <c:pt idx="5">
                  <c:v>86.0</c:v>
                </c:pt>
                <c:pt idx="6">
                  <c:v>83.0</c:v>
                </c:pt>
                <c:pt idx="7">
                  <c:v>71.0</c:v>
                </c:pt>
                <c:pt idx="8">
                  <c:v>85.0</c:v>
                </c:pt>
                <c:pt idx="9">
                  <c:v>83.0</c:v>
                </c:pt>
                <c:pt idx="10">
                  <c:v>80.0</c:v>
                </c:pt>
                <c:pt idx="11">
                  <c:v>82.0</c:v>
                </c:pt>
                <c:pt idx="12">
                  <c:v>80.0</c:v>
                </c:pt>
                <c:pt idx="13">
                  <c:v>77.0</c:v>
                </c:pt>
                <c:pt idx="14">
                  <c:v>82.0</c:v>
                </c:pt>
                <c:pt idx="15">
                  <c:v>78.0</c:v>
                </c:pt>
                <c:pt idx="16">
                  <c:v>76.0</c:v>
                </c:pt>
                <c:pt idx="17">
                  <c:v>79.0</c:v>
                </c:pt>
                <c:pt idx="18">
                  <c:v>80.0</c:v>
                </c:pt>
                <c:pt idx="19">
                  <c:v>78.0</c:v>
                </c:pt>
                <c:pt idx="20">
                  <c:v>82.0</c:v>
                </c:pt>
                <c:pt idx="21">
                  <c:v>80.0</c:v>
                </c:pt>
                <c:pt idx="22">
                  <c:v>79.0</c:v>
                </c:pt>
                <c:pt idx="23">
                  <c:v>75.0</c:v>
                </c:pt>
                <c:pt idx="24">
                  <c:v>77.0</c:v>
                </c:pt>
                <c:pt idx="25">
                  <c:v>83.0</c:v>
                </c:pt>
                <c:pt idx="26">
                  <c:v>78.0</c:v>
                </c:pt>
                <c:pt idx="27">
                  <c:v>71.0</c:v>
                </c:pt>
                <c:pt idx="28">
                  <c:v>76.0</c:v>
                </c:pt>
                <c:pt idx="29">
                  <c:v>79.0</c:v>
                </c:pt>
                <c:pt idx="30">
                  <c:v>81.0</c:v>
                </c:pt>
                <c:pt idx="31">
                  <c:v>79.0</c:v>
                </c:pt>
                <c:pt idx="32">
                  <c:v>74.0</c:v>
                </c:pt>
                <c:pt idx="33">
                  <c:v>70.0</c:v>
                </c:pt>
                <c:pt idx="34">
                  <c:v>71.0</c:v>
                </c:pt>
                <c:pt idx="35">
                  <c:v>75.0</c:v>
                </c:pt>
                <c:pt idx="36">
                  <c:v>69.0</c:v>
                </c:pt>
                <c:pt idx="37">
                  <c:v>77.0</c:v>
                </c:pt>
                <c:pt idx="38">
                  <c:v>78.0</c:v>
                </c:pt>
                <c:pt idx="39">
                  <c:v>80.0</c:v>
                </c:pt>
                <c:pt idx="40">
                  <c:v>76.0</c:v>
                </c:pt>
                <c:pt idx="41">
                  <c:v>74.0</c:v>
                </c:pt>
                <c:pt idx="42">
                  <c:v>80.0</c:v>
                </c:pt>
                <c:pt idx="43">
                  <c:v>77.0</c:v>
                </c:pt>
                <c:pt idx="44">
                  <c:v>80.0</c:v>
                </c:pt>
                <c:pt idx="45">
                  <c:v>76.0</c:v>
                </c:pt>
                <c:pt idx="46">
                  <c:v>73.0</c:v>
                </c:pt>
                <c:pt idx="47">
                  <c:v>78.0</c:v>
                </c:pt>
                <c:pt idx="48">
                  <c:v>70.0</c:v>
                </c:pt>
                <c:pt idx="49">
                  <c:v>74.0</c:v>
                </c:pt>
                <c:pt idx="50">
                  <c:v>76.0</c:v>
                </c:pt>
                <c:pt idx="51">
                  <c:v>72.0</c:v>
                </c:pt>
                <c:pt idx="52">
                  <c:v>72.0</c:v>
                </c:pt>
                <c:pt idx="53">
                  <c:v>73.0</c:v>
                </c:pt>
                <c:pt idx="54">
                  <c:v>72.0</c:v>
                </c:pt>
                <c:pt idx="55">
                  <c:v>73.0</c:v>
                </c:pt>
                <c:pt idx="56">
                  <c:v>72.0</c:v>
                </c:pt>
                <c:pt idx="57">
                  <c:v>77.0</c:v>
                </c:pt>
                <c:pt idx="58">
                  <c:v>77.0</c:v>
                </c:pt>
                <c:pt idx="59">
                  <c:v>74.0</c:v>
                </c:pt>
                <c:pt idx="60">
                  <c:v>72.0</c:v>
                </c:pt>
                <c:pt idx="61">
                  <c:v>77.0</c:v>
                </c:pt>
                <c:pt idx="62">
                  <c:v>69.0</c:v>
                </c:pt>
                <c:pt idx="63">
                  <c:v>76.0</c:v>
                </c:pt>
                <c:pt idx="64">
                  <c:v>70.0</c:v>
                </c:pt>
                <c:pt idx="65">
                  <c:v>67.0</c:v>
                </c:pt>
                <c:pt idx="66">
                  <c:v>77.0</c:v>
                </c:pt>
                <c:pt idx="67">
                  <c:v>68.0</c:v>
                </c:pt>
                <c:pt idx="68">
                  <c:v>69.0</c:v>
                </c:pt>
                <c:pt idx="69">
                  <c:v>75.0</c:v>
                </c:pt>
                <c:pt idx="70">
                  <c:v>71.0</c:v>
                </c:pt>
                <c:pt idx="71">
                  <c:v>71.0</c:v>
                </c:pt>
                <c:pt idx="72">
                  <c:v>70.0</c:v>
                </c:pt>
                <c:pt idx="73">
                  <c:v>72.0</c:v>
                </c:pt>
                <c:pt idx="74">
                  <c:v>73.0</c:v>
                </c:pt>
                <c:pt idx="75">
                  <c:v>68.0</c:v>
                </c:pt>
                <c:pt idx="76">
                  <c:v>64.0</c:v>
                </c:pt>
                <c:pt idx="77">
                  <c:v>66.0</c:v>
                </c:pt>
                <c:pt idx="78">
                  <c:v>71.0</c:v>
                </c:pt>
                <c:pt idx="79">
                  <c:v>75.0</c:v>
                </c:pt>
                <c:pt idx="80">
                  <c:v>68.0</c:v>
                </c:pt>
                <c:pt idx="81">
                  <c:v>63.0</c:v>
                </c:pt>
                <c:pt idx="82">
                  <c:v>68.0</c:v>
                </c:pt>
                <c:pt idx="83">
                  <c:v>68.0</c:v>
                </c:pt>
                <c:pt idx="84">
                  <c:v>69.0</c:v>
                </c:pt>
                <c:pt idx="85">
                  <c:v>70.0</c:v>
                </c:pt>
                <c:pt idx="86">
                  <c:v>69.0</c:v>
                </c:pt>
                <c:pt idx="87">
                  <c:v>69.0</c:v>
                </c:pt>
                <c:pt idx="88">
                  <c:v>67.0</c:v>
                </c:pt>
                <c:pt idx="89">
                  <c:v>71.0</c:v>
                </c:pt>
                <c:pt idx="90">
                  <c:v>68.0</c:v>
                </c:pt>
                <c:pt idx="91">
                  <c:v>71.0</c:v>
                </c:pt>
                <c:pt idx="92">
                  <c:v>68.0</c:v>
                </c:pt>
                <c:pt idx="93">
                  <c:v>72.0</c:v>
                </c:pt>
                <c:pt idx="94">
                  <c:v>65.0</c:v>
                </c:pt>
                <c:pt idx="95">
                  <c:v>74.0</c:v>
                </c:pt>
                <c:pt idx="96">
                  <c:v>66.0</c:v>
                </c:pt>
                <c:pt idx="97">
                  <c:v>77.0</c:v>
                </c:pt>
                <c:pt idx="98">
                  <c:v>66.0</c:v>
                </c:pt>
                <c:pt idx="99">
                  <c:v>64.0</c:v>
                </c:pt>
                <c:pt idx="100">
                  <c:v>68.0</c:v>
                </c:pt>
                <c:pt idx="101">
                  <c:v>63.0</c:v>
                </c:pt>
                <c:pt idx="102">
                  <c:v>63.0</c:v>
                </c:pt>
                <c:pt idx="103">
                  <c:v>74.0</c:v>
                </c:pt>
                <c:pt idx="104">
                  <c:v>72.0</c:v>
                </c:pt>
                <c:pt idx="105">
                  <c:v>66.0</c:v>
                </c:pt>
                <c:pt idx="106">
                  <c:v>71.0</c:v>
                </c:pt>
                <c:pt idx="107">
                  <c:v>66.0</c:v>
                </c:pt>
                <c:pt idx="108">
                  <c:v>70.0</c:v>
                </c:pt>
                <c:pt idx="109">
                  <c:v>76.0</c:v>
                </c:pt>
                <c:pt idx="110">
                  <c:v>69.0</c:v>
                </c:pt>
                <c:pt idx="111">
                  <c:v>67.0</c:v>
                </c:pt>
                <c:pt idx="112">
                  <c:v>70.0</c:v>
                </c:pt>
                <c:pt idx="113">
                  <c:v>71.0</c:v>
                </c:pt>
                <c:pt idx="114">
                  <c:v>63.0</c:v>
                </c:pt>
                <c:pt idx="115">
                  <c:v>68.0</c:v>
                </c:pt>
                <c:pt idx="116">
                  <c:v>72.0</c:v>
                </c:pt>
                <c:pt idx="117">
                  <c:v>67.0</c:v>
                </c:pt>
                <c:pt idx="118">
                  <c:v>68.0</c:v>
                </c:pt>
                <c:pt idx="119">
                  <c:v>65.0</c:v>
                </c:pt>
                <c:pt idx="120">
                  <c:v>67.0</c:v>
                </c:pt>
                <c:pt idx="121">
                  <c:v>64.0</c:v>
                </c:pt>
                <c:pt idx="122">
                  <c:v>69.0</c:v>
                </c:pt>
                <c:pt idx="123">
                  <c:v>66.0</c:v>
                </c:pt>
                <c:pt idx="124">
                  <c:v>67.0</c:v>
                </c:pt>
                <c:pt idx="125">
                  <c:v>66.0</c:v>
                </c:pt>
                <c:pt idx="126">
                  <c:v>65.0</c:v>
                </c:pt>
                <c:pt idx="127">
                  <c:v>65.0</c:v>
                </c:pt>
                <c:pt idx="128">
                  <c:v>63.0</c:v>
                </c:pt>
                <c:pt idx="129">
                  <c:v>66.0</c:v>
                </c:pt>
                <c:pt idx="130">
                  <c:v>69.0</c:v>
                </c:pt>
                <c:pt idx="131">
                  <c:v>62.0</c:v>
                </c:pt>
                <c:pt idx="132">
                  <c:v>69.0</c:v>
                </c:pt>
                <c:pt idx="133">
                  <c:v>68.0</c:v>
                </c:pt>
                <c:pt idx="134">
                  <c:v>64.0</c:v>
                </c:pt>
                <c:pt idx="135">
                  <c:v>63.0</c:v>
                </c:pt>
                <c:pt idx="136">
                  <c:v>70.0</c:v>
                </c:pt>
                <c:pt idx="137">
                  <c:v>60.0</c:v>
                </c:pt>
                <c:pt idx="138">
                  <c:v>65.0</c:v>
                </c:pt>
                <c:pt idx="139">
                  <c:v>64.0</c:v>
                </c:pt>
                <c:pt idx="140">
                  <c:v>68.0</c:v>
                </c:pt>
                <c:pt idx="141">
                  <c:v>69.0</c:v>
                </c:pt>
                <c:pt idx="142">
                  <c:v>68.0</c:v>
                </c:pt>
                <c:pt idx="143">
                  <c:v>64.0</c:v>
                </c:pt>
                <c:pt idx="144">
                  <c:v>65.0</c:v>
                </c:pt>
                <c:pt idx="145">
                  <c:v>63.0</c:v>
                </c:pt>
                <c:pt idx="146">
                  <c:v>65.0</c:v>
                </c:pt>
                <c:pt idx="147">
                  <c:v>65.0</c:v>
                </c:pt>
                <c:pt idx="148">
                  <c:v>66.0</c:v>
                </c:pt>
                <c:pt idx="149">
                  <c:v>64.0</c:v>
                </c:pt>
                <c:pt idx="150">
                  <c:v>65.0</c:v>
                </c:pt>
                <c:pt idx="151">
                  <c:v>59.0</c:v>
                </c:pt>
                <c:pt idx="152">
                  <c:v>61.0</c:v>
                </c:pt>
                <c:pt idx="153">
                  <c:v>67.0</c:v>
                </c:pt>
                <c:pt idx="154">
                  <c:v>63.0</c:v>
                </c:pt>
                <c:pt idx="155">
                  <c:v>61.0</c:v>
                </c:pt>
                <c:pt idx="156">
                  <c:v>67.0</c:v>
                </c:pt>
                <c:pt idx="157">
                  <c:v>64.0</c:v>
                </c:pt>
                <c:pt idx="158">
                  <c:v>57.0</c:v>
                </c:pt>
                <c:pt idx="159">
                  <c:v>65.0</c:v>
                </c:pt>
                <c:pt idx="160">
                  <c:v>62.0</c:v>
                </c:pt>
                <c:pt idx="161">
                  <c:v>70.0</c:v>
                </c:pt>
                <c:pt idx="162">
                  <c:v>68.0</c:v>
                </c:pt>
                <c:pt idx="163">
                  <c:v>64.0</c:v>
                </c:pt>
                <c:pt idx="164">
                  <c:v>66.0</c:v>
                </c:pt>
                <c:pt idx="165">
                  <c:v>62.0</c:v>
                </c:pt>
                <c:pt idx="166">
                  <c:v>67.0</c:v>
                </c:pt>
                <c:pt idx="167">
                  <c:v>63.0</c:v>
                </c:pt>
                <c:pt idx="168">
                  <c:v>60.0</c:v>
                </c:pt>
                <c:pt idx="169">
                  <c:v>69.0</c:v>
                </c:pt>
                <c:pt idx="170">
                  <c:v>65.0</c:v>
                </c:pt>
                <c:pt idx="171">
                  <c:v>61.0</c:v>
                </c:pt>
                <c:pt idx="172">
                  <c:v>66.0</c:v>
                </c:pt>
                <c:pt idx="173">
                  <c:v>62.0</c:v>
                </c:pt>
                <c:pt idx="174">
                  <c:v>58.0</c:v>
                </c:pt>
                <c:pt idx="175">
                  <c:v>61.0</c:v>
                </c:pt>
                <c:pt idx="176">
                  <c:v>64.0</c:v>
                </c:pt>
                <c:pt idx="177">
                  <c:v>59.0</c:v>
                </c:pt>
                <c:pt idx="178">
                  <c:v>58.0</c:v>
                </c:pt>
                <c:pt idx="179">
                  <c:v>67.0</c:v>
                </c:pt>
                <c:pt idx="180">
                  <c:v>63.0</c:v>
                </c:pt>
                <c:pt idx="181">
                  <c:v>63.0</c:v>
                </c:pt>
                <c:pt idx="182">
                  <c:v>65.0</c:v>
                </c:pt>
                <c:pt idx="183">
                  <c:v>65.0</c:v>
                </c:pt>
                <c:pt idx="184">
                  <c:v>61.0</c:v>
                </c:pt>
                <c:pt idx="185">
                  <c:v>69.0</c:v>
                </c:pt>
                <c:pt idx="186">
                  <c:v>66.0</c:v>
                </c:pt>
                <c:pt idx="187">
                  <c:v>61.0</c:v>
                </c:pt>
                <c:pt idx="188">
                  <c:v>57.0</c:v>
                </c:pt>
                <c:pt idx="189">
                  <c:v>63.0</c:v>
                </c:pt>
                <c:pt idx="190">
                  <c:v>65.0</c:v>
                </c:pt>
                <c:pt idx="191">
                  <c:v>57.0</c:v>
                </c:pt>
                <c:pt idx="192">
                  <c:v>67.0</c:v>
                </c:pt>
                <c:pt idx="193">
                  <c:v>70.0</c:v>
                </c:pt>
                <c:pt idx="194">
                  <c:v>66.0</c:v>
                </c:pt>
                <c:pt idx="195">
                  <c:v>59.0</c:v>
                </c:pt>
                <c:pt idx="196">
                  <c:v>66.0</c:v>
                </c:pt>
                <c:pt idx="197">
                  <c:v>64.0</c:v>
                </c:pt>
                <c:pt idx="198">
                  <c:v>64.0</c:v>
                </c:pt>
                <c:pt idx="199">
                  <c:v>60.0</c:v>
                </c:pt>
                <c:pt idx="200">
                  <c:v>54.0</c:v>
                </c:pt>
                <c:pt idx="201">
                  <c:v>60.0</c:v>
                </c:pt>
                <c:pt idx="202">
                  <c:v>62.0</c:v>
                </c:pt>
                <c:pt idx="203">
                  <c:v>62.0</c:v>
                </c:pt>
                <c:pt idx="204">
                  <c:v>57.0</c:v>
                </c:pt>
                <c:pt idx="205">
                  <c:v>62.0</c:v>
                </c:pt>
                <c:pt idx="206">
                  <c:v>62.0</c:v>
                </c:pt>
                <c:pt idx="207">
                  <c:v>63.0</c:v>
                </c:pt>
                <c:pt idx="208">
                  <c:v>63.0</c:v>
                </c:pt>
                <c:pt idx="209">
                  <c:v>56.0</c:v>
                </c:pt>
                <c:pt idx="210">
                  <c:v>62.0</c:v>
                </c:pt>
                <c:pt idx="211">
                  <c:v>60.0</c:v>
                </c:pt>
                <c:pt idx="212">
                  <c:v>55.0</c:v>
                </c:pt>
                <c:pt idx="213">
                  <c:v>64.0</c:v>
                </c:pt>
                <c:pt idx="214">
                  <c:v>64.0</c:v>
                </c:pt>
                <c:pt idx="215">
                  <c:v>62.0</c:v>
                </c:pt>
                <c:pt idx="216">
                  <c:v>56.0</c:v>
                </c:pt>
                <c:pt idx="217">
                  <c:v>63.0</c:v>
                </c:pt>
                <c:pt idx="218">
                  <c:v>65.0</c:v>
                </c:pt>
                <c:pt idx="219">
                  <c:v>59.0</c:v>
                </c:pt>
                <c:pt idx="220">
                  <c:v>63.0</c:v>
                </c:pt>
                <c:pt idx="221">
                  <c:v>60.0</c:v>
                </c:pt>
                <c:pt idx="222">
                  <c:v>61.0</c:v>
                </c:pt>
                <c:pt idx="223">
                  <c:v>62.0</c:v>
                </c:pt>
                <c:pt idx="224">
                  <c:v>60.0</c:v>
                </c:pt>
                <c:pt idx="225">
                  <c:v>68.0</c:v>
                </c:pt>
                <c:pt idx="226">
                  <c:v>62.0</c:v>
                </c:pt>
                <c:pt idx="227">
                  <c:v>56.0</c:v>
                </c:pt>
                <c:pt idx="228">
                  <c:v>62.0</c:v>
                </c:pt>
                <c:pt idx="229">
                  <c:v>62.0</c:v>
                </c:pt>
                <c:pt idx="230">
                  <c:v>63.0</c:v>
                </c:pt>
                <c:pt idx="231">
                  <c:v>61.0</c:v>
                </c:pt>
                <c:pt idx="232">
                  <c:v>60.0</c:v>
                </c:pt>
                <c:pt idx="233">
                  <c:v>57.0</c:v>
                </c:pt>
                <c:pt idx="234">
                  <c:v>60.0</c:v>
                </c:pt>
                <c:pt idx="235">
                  <c:v>56.0</c:v>
                </c:pt>
                <c:pt idx="236">
                  <c:v>58.0</c:v>
                </c:pt>
                <c:pt idx="237">
                  <c:v>59.0</c:v>
                </c:pt>
                <c:pt idx="238">
                  <c:v>59.0</c:v>
                </c:pt>
                <c:pt idx="239">
                  <c:v>60.0</c:v>
                </c:pt>
                <c:pt idx="240">
                  <c:v>60.0</c:v>
                </c:pt>
                <c:pt idx="241">
                  <c:v>59.0</c:v>
                </c:pt>
                <c:pt idx="242">
                  <c:v>62.0</c:v>
                </c:pt>
                <c:pt idx="243">
                  <c:v>53.0</c:v>
                </c:pt>
                <c:pt idx="244">
                  <c:v>57.0</c:v>
                </c:pt>
                <c:pt idx="245">
                  <c:v>57.0</c:v>
                </c:pt>
                <c:pt idx="246">
                  <c:v>57.0</c:v>
                </c:pt>
                <c:pt idx="247">
                  <c:v>62.0</c:v>
                </c:pt>
                <c:pt idx="248">
                  <c:v>58.0</c:v>
                </c:pt>
                <c:pt idx="249">
                  <c:v>55.0</c:v>
                </c:pt>
                <c:pt idx="250">
                  <c:v>55.0</c:v>
                </c:pt>
                <c:pt idx="251">
                  <c:v>61.0</c:v>
                </c:pt>
                <c:pt idx="252">
                  <c:v>61.0</c:v>
                </c:pt>
                <c:pt idx="253">
                  <c:v>58.0</c:v>
                </c:pt>
                <c:pt idx="254">
                  <c:v>62.0</c:v>
                </c:pt>
                <c:pt idx="255">
                  <c:v>65.0</c:v>
                </c:pt>
                <c:pt idx="256">
                  <c:v>63.0</c:v>
                </c:pt>
                <c:pt idx="257">
                  <c:v>59.0</c:v>
                </c:pt>
                <c:pt idx="258">
                  <c:v>57.0</c:v>
                </c:pt>
                <c:pt idx="259">
                  <c:v>56.0</c:v>
                </c:pt>
                <c:pt idx="260">
                  <c:v>55.0</c:v>
                </c:pt>
                <c:pt idx="261">
                  <c:v>60.0</c:v>
                </c:pt>
                <c:pt idx="262">
                  <c:v>58.0</c:v>
                </c:pt>
                <c:pt idx="263">
                  <c:v>57.0</c:v>
                </c:pt>
                <c:pt idx="264">
                  <c:v>58.0</c:v>
                </c:pt>
                <c:pt idx="265">
                  <c:v>63.0</c:v>
                </c:pt>
                <c:pt idx="266">
                  <c:v>56.0</c:v>
                </c:pt>
                <c:pt idx="267">
                  <c:v>62.0</c:v>
                </c:pt>
                <c:pt idx="268">
                  <c:v>59.0</c:v>
                </c:pt>
                <c:pt idx="269">
                  <c:v>56.0</c:v>
                </c:pt>
                <c:pt idx="270">
                  <c:v>60.0</c:v>
                </c:pt>
                <c:pt idx="271">
                  <c:v>61.0</c:v>
                </c:pt>
                <c:pt idx="272">
                  <c:v>56.0</c:v>
                </c:pt>
                <c:pt idx="273">
                  <c:v>58.0</c:v>
                </c:pt>
                <c:pt idx="274">
                  <c:v>59.0</c:v>
                </c:pt>
                <c:pt idx="275">
                  <c:v>60.0</c:v>
                </c:pt>
                <c:pt idx="276">
                  <c:v>51.0</c:v>
                </c:pt>
                <c:pt idx="277">
                  <c:v>55.0</c:v>
                </c:pt>
                <c:pt idx="278">
                  <c:v>51.0</c:v>
                </c:pt>
                <c:pt idx="279">
                  <c:v>58.0</c:v>
                </c:pt>
                <c:pt idx="280">
                  <c:v>57.0</c:v>
                </c:pt>
                <c:pt idx="281">
                  <c:v>64.0</c:v>
                </c:pt>
                <c:pt idx="282">
                  <c:v>57.0</c:v>
                </c:pt>
                <c:pt idx="283">
                  <c:v>58.0</c:v>
                </c:pt>
                <c:pt idx="284">
                  <c:v>60.0</c:v>
                </c:pt>
                <c:pt idx="285">
                  <c:v>57.0</c:v>
                </c:pt>
                <c:pt idx="286">
                  <c:v>54.0</c:v>
                </c:pt>
                <c:pt idx="287">
                  <c:v>55.0</c:v>
                </c:pt>
                <c:pt idx="288">
                  <c:v>60.0</c:v>
                </c:pt>
                <c:pt idx="289">
                  <c:v>55.0</c:v>
                </c:pt>
                <c:pt idx="290">
                  <c:v>55.0</c:v>
                </c:pt>
                <c:pt idx="291">
                  <c:v>53.0</c:v>
                </c:pt>
                <c:pt idx="292">
                  <c:v>59.0</c:v>
                </c:pt>
                <c:pt idx="293">
                  <c:v>64.0</c:v>
                </c:pt>
                <c:pt idx="294">
                  <c:v>59.0</c:v>
                </c:pt>
                <c:pt idx="295">
                  <c:v>59.0</c:v>
                </c:pt>
                <c:pt idx="296">
                  <c:v>53.0</c:v>
                </c:pt>
                <c:pt idx="297">
                  <c:v>60.0</c:v>
                </c:pt>
                <c:pt idx="298">
                  <c:v>52.0</c:v>
                </c:pt>
                <c:pt idx="299">
                  <c:v>57.0</c:v>
                </c:pt>
                <c:pt idx="300">
                  <c:v>57.0</c:v>
                </c:pt>
                <c:pt idx="301">
                  <c:v>55.0</c:v>
                </c:pt>
                <c:pt idx="302">
                  <c:v>55.0</c:v>
                </c:pt>
                <c:pt idx="303">
                  <c:v>57.0</c:v>
                </c:pt>
                <c:pt idx="304">
                  <c:v>55.0</c:v>
                </c:pt>
                <c:pt idx="305">
                  <c:v>56.0</c:v>
                </c:pt>
                <c:pt idx="306">
                  <c:v>54.0</c:v>
                </c:pt>
                <c:pt idx="307">
                  <c:v>56.0</c:v>
                </c:pt>
                <c:pt idx="308">
                  <c:v>56.0</c:v>
                </c:pt>
                <c:pt idx="309">
                  <c:v>51.0</c:v>
                </c:pt>
                <c:pt idx="310">
                  <c:v>51.0</c:v>
                </c:pt>
                <c:pt idx="311">
                  <c:v>58.0</c:v>
                </c:pt>
                <c:pt idx="312">
                  <c:v>54.0</c:v>
                </c:pt>
                <c:pt idx="313">
                  <c:v>56.0</c:v>
                </c:pt>
                <c:pt idx="314">
                  <c:v>64.0</c:v>
                </c:pt>
                <c:pt idx="315">
                  <c:v>59.0</c:v>
                </c:pt>
                <c:pt idx="316">
                  <c:v>59.0</c:v>
                </c:pt>
                <c:pt idx="317">
                  <c:v>61.0</c:v>
                </c:pt>
                <c:pt idx="318">
                  <c:v>58.0</c:v>
                </c:pt>
                <c:pt idx="319">
                  <c:v>54.0</c:v>
                </c:pt>
                <c:pt idx="320">
                  <c:v>54.0</c:v>
                </c:pt>
                <c:pt idx="321">
                  <c:v>57.0</c:v>
                </c:pt>
                <c:pt idx="322">
                  <c:v>52.0</c:v>
                </c:pt>
                <c:pt idx="323">
                  <c:v>59.0</c:v>
                </c:pt>
                <c:pt idx="324">
                  <c:v>49.0</c:v>
                </c:pt>
                <c:pt idx="325">
                  <c:v>55.0</c:v>
                </c:pt>
                <c:pt idx="326">
                  <c:v>57.0</c:v>
                </c:pt>
                <c:pt idx="327">
                  <c:v>65.0</c:v>
                </c:pt>
                <c:pt idx="328">
                  <c:v>59.0</c:v>
                </c:pt>
                <c:pt idx="329">
                  <c:v>62.0</c:v>
                </c:pt>
                <c:pt idx="330">
                  <c:v>63.0</c:v>
                </c:pt>
                <c:pt idx="331">
                  <c:v>55.0</c:v>
                </c:pt>
                <c:pt idx="332">
                  <c:v>52.0</c:v>
                </c:pt>
                <c:pt idx="333">
                  <c:v>59.0</c:v>
                </c:pt>
                <c:pt idx="334">
                  <c:v>52.0</c:v>
                </c:pt>
                <c:pt idx="335">
                  <c:v>58.0</c:v>
                </c:pt>
                <c:pt idx="336">
                  <c:v>61.0</c:v>
                </c:pt>
                <c:pt idx="337">
                  <c:v>55.0</c:v>
                </c:pt>
                <c:pt idx="338">
                  <c:v>55.0</c:v>
                </c:pt>
                <c:pt idx="339">
                  <c:v>59.0</c:v>
                </c:pt>
                <c:pt idx="340">
                  <c:v>51.0</c:v>
                </c:pt>
                <c:pt idx="341">
                  <c:v>55.0</c:v>
                </c:pt>
                <c:pt idx="342">
                  <c:v>57.0</c:v>
                </c:pt>
                <c:pt idx="343">
                  <c:v>56.0</c:v>
                </c:pt>
                <c:pt idx="344">
                  <c:v>58.0</c:v>
                </c:pt>
                <c:pt idx="345">
                  <c:v>55.0</c:v>
                </c:pt>
                <c:pt idx="346">
                  <c:v>50.0</c:v>
                </c:pt>
                <c:pt idx="347">
                  <c:v>54.0</c:v>
                </c:pt>
                <c:pt idx="348">
                  <c:v>56.0</c:v>
                </c:pt>
                <c:pt idx="349">
                  <c:v>52.0</c:v>
                </c:pt>
                <c:pt idx="350">
                  <c:v>59.0</c:v>
                </c:pt>
                <c:pt idx="351">
                  <c:v>55.0</c:v>
                </c:pt>
                <c:pt idx="352">
                  <c:v>61.0</c:v>
                </c:pt>
                <c:pt idx="353">
                  <c:v>52.0</c:v>
                </c:pt>
                <c:pt idx="354">
                  <c:v>60.0</c:v>
                </c:pt>
                <c:pt idx="355">
                  <c:v>51.0</c:v>
                </c:pt>
                <c:pt idx="356">
                  <c:v>55.0</c:v>
                </c:pt>
                <c:pt idx="357">
                  <c:v>51.0</c:v>
                </c:pt>
                <c:pt idx="358">
                  <c:v>58.0</c:v>
                </c:pt>
                <c:pt idx="359">
                  <c:v>56.0</c:v>
                </c:pt>
                <c:pt idx="360">
                  <c:v>55.0</c:v>
                </c:pt>
                <c:pt idx="361">
                  <c:v>59.0</c:v>
                </c:pt>
                <c:pt idx="362">
                  <c:v>60.0</c:v>
                </c:pt>
                <c:pt idx="363">
                  <c:v>56.0</c:v>
                </c:pt>
                <c:pt idx="364">
                  <c:v>52.0</c:v>
                </c:pt>
                <c:pt idx="365">
                  <c:v>56.0</c:v>
                </c:pt>
                <c:pt idx="366">
                  <c:v>53.0</c:v>
                </c:pt>
                <c:pt idx="367">
                  <c:v>55.0</c:v>
                </c:pt>
                <c:pt idx="368">
                  <c:v>54.0</c:v>
                </c:pt>
                <c:pt idx="369">
                  <c:v>52.0</c:v>
                </c:pt>
                <c:pt idx="370">
                  <c:v>56.0</c:v>
                </c:pt>
                <c:pt idx="371">
                  <c:v>51.0</c:v>
                </c:pt>
                <c:pt idx="372">
                  <c:v>51.0</c:v>
                </c:pt>
                <c:pt idx="373">
                  <c:v>53.0</c:v>
                </c:pt>
                <c:pt idx="374">
                  <c:v>55.0</c:v>
                </c:pt>
                <c:pt idx="375">
                  <c:v>53.0</c:v>
                </c:pt>
                <c:pt idx="376">
                  <c:v>57.0</c:v>
                </c:pt>
                <c:pt idx="377">
                  <c:v>50.0</c:v>
                </c:pt>
                <c:pt idx="378">
                  <c:v>52.0</c:v>
                </c:pt>
                <c:pt idx="379">
                  <c:v>54.0</c:v>
                </c:pt>
                <c:pt idx="380">
                  <c:v>61.0</c:v>
                </c:pt>
                <c:pt idx="381">
                  <c:v>48.0</c:v>
                </c:pt>
                <c:pt idx="382">
                  <c:v>60.0</c:v>
                </c:pt>
                <c:pt idx="383">
                  <c:v>52.0</c:v>
                </c:pt>
                <c:pt idx="384">
                  <c:v>52.0</c:v>
                </c:pt>
                <c:pt idx="385">
                  <c:v>54.0</c:v>
                </c:pt>
                <c:pt idx="386">
                  <c:v>50.0</c:v>
                </c:pt>
                <c:pt idx="387">
                  <c:v>53.0</c:v>
                </c:pt>
                <c:pt idx="388">
                  <c:v>51.0</c:v>
                </c:pt>
                <c:pt idx="389">
                  <c:v>53.0</c:v>
                </c:pt>
                <c:pt idx="390">
                  <c:v>58.0</c:v>
                </c:pt>
                <c:pt idx="391">
                  <c:v>52.0</c:v>
                </c:pt>
                <c:pt idx="392">
                  <c:v>61.0</c:v>
                </c:pt>
                <c:pt idx="393">
                  <c:v>53.0</c:v>
                </c:pt>
                <c:pt idx="394">
                  <c:v>52.0</c:v>
                </c:pt>
                <c:pt idx="395">
                  <c:v>57.0</c:v>
                </c:pt>
                <c:pt idx="396">
                  <c:v>48.0</c:v>
                </c:pt>
                <c:pt idx="397">
                  <c:v>54.0</c:v>
                </c:pt>
                <c:pt idx="398">
                  <c:v>53.0</c:v>
                </c:pt>
                <c:pt idx="399">
                  <c:v>54.0</c:v>
                </c:pt>
                <c:pt idx="400">
                  <c:v>54.0</c:v>
                </c:pt>
                <c:pt idx="401">
                  <c:v>53.0</c:v>
                </c:pt>
                <c:pt idx="402">
                  <c:v>52.0</c:v>
                </c:pt>
                <c:pt idx="403">
                  <c:v>51.0</c:v>
                </c:pt>
                <c:pt idx="404">
                  <c:v>50.0</c:v>
                </c:pt>
                <c:pt idx="405">
                  <c:v>59.0</c:v>
                </c:pt>
                <c:pt idx="406">
                  <c:v>52.0</c:v>
                </c:pt>
                <c:pt idx="407">
                  <c:v>55.0</c:v>
                </c:pt>
                <c:pt idx="408">
                  <c:v>53.0</c:v>
                </c:pt>
                <c:pt idx="409">
                  <c:v>53.0</c:v>
                </c:pt>
                <c:pt idx="410">
                  <c:v>50.0</c:v>
                </c:pt>
                <c:pt idx="411">
                  <c:v>54.0</c:v>
                </c:pt>
                <c:pt idx="412">
                  <c:v>51.0</c:v>
                </c:pt>
                <c:pt idx="413">
                  <c:v>52.0</c:v>
                </c:pt>
                <c:pt idx="414">
                  <c:v>52.0</c:v>
                </c:pt>
                <c:pt idx="415">
                  <c:v>50.0</c:v>
                </c:pt>
                <c:pt idx="416">
                  <c:v>50.0</c:v>
                </c:pt>
                <c:pt idx="417">
                  <c:v>49.0</c:v>
                </c:pt>
                <c:pt idx="418">
                  <c:v>52.0</c:v>
                </c:pt>
                <c:pt idx="419">
                  <c:v>47.0</c:v>
                </c:pt>
                <c:pt idx="420">
                  <c:v>46.0</c:v>
                </c:pt>
                <c:pt idx="421">
                  <c:v>53.0</c:v>
                </c:pt>
                <c:pt idx="422">
                  <c:v>57.0</c:v>
                </c:pt>
                <c:pt idx="423">
                  <c:v>57.0</c:v>
                </c:pt>
                <c:pt idx="424">
                  <c:v>49.0</c:v>
                </c:pt>
                <c:pt idx="425">
                  <c:v>46.0</c:v>
                </c:pt>
                <c:pt idx="426">
                  <c:v>60.0</c:v>
                </c:pt>
                <c:pt idx="427">
                  <c:v>56.0</c:v>
                </c:pt>
                <c:pt idx="428">
                  <c:v>52.0</c:v>
                </c:pt>
                <c:pt idx="429">
                  <c:v>53.0</c:v>
                </c:pt>
                <c:pt idx="430">
                  <c:v>50.0</c:v>
                </c:pt>
                <c:pt idx="431">
                  <c:v>51.0</c:v>
                </c:pt>
                <c:pt idx="432">
                  <c:v>46.0</c:v>
                </c:pt>
                <c:pt idx="433">
                  <c:v>49.0</c:v>
                </c:pt>
                <c:pt idx="434">
                  <c:v>55.0</c:v>
                </c:pt>
                <c:pt idx="435">
                  <c:v>49.0</c:v>
                </c:pt>
                <c:pt idx="436">
                  <c:v>49.0</c:v>
                </c:pt>
                <c:pt idx="437">
                  <c:v>54.0</c:v>
                </c:pt>
                <c:pt idx="438">
                  <c:v>49.0</c:v>
                </c:pt>
                <c:pt idx="439">
                  <c:v>51.0</c:v>
                </c:pt>
                <c:pt idx="440">
                  <c:v>51.0</c:v>
                </c:pt>
                <c:pt idx="441">
                  <c:v>53.0</c:v>
                </c:pt>
                <c:pt idx="442">
                  <c:v>50.0</c:v>
                </c:pt>
                <c:pt idx="443">
                  <c:v>46.0</c:v>
                </c:pt>
                <c:pt idx="444">
                  <c:v>55.0</c:v>
                </c:pt>
                <c:pt idx="445">
                  <c:v>53.0</c:v>
                </c:pt>
                <c:pt idx="446">
                  <c:v>51.0</c:v>
                </c:pt>
                <c:pt idx="447">
                  <c:v>47.0</c:v>
                </c:pt>
                <c:pt idx="448">
                  <c:v>47.0</c:v>
                </c:pt>
                <c:pt idx="449">
                  <c:v>53.0</c:v>
                </c:pt>
                <c:pt idx="450">
                  <c:v>50.0</c:v>
                </c:pt>
                <c:pt idx="451">
                  <c:v>55.0</c:v>
                </c:pt>
                <c:pt idx="452">
                  <c:v>52.0</c:v>
                </c:pt>
                <c:pt idx="453">
                  <c:v>57.0</c:v>
                </c:pt>
                <c:pt idx="454">
                  <c:v>52.0</c:v>
                </c:pt>
                <c:pt idx="455">
                  <c:v>51.0</c:v>
                </c:pt>
                <c:pt idx="456">
                  <c:v>52.0</c:v>
                </c:pt>
                <c:pt idx="457">
                  <c:v>49.0</c:v>
                </c:pt>
                <c:pt idx="458">
                  <c:v>50.0</c:v>
                </c:pt>
                <c:pt idx="459">
                  <c:v>61.0</c:v>
                </c:pt>
                <c:pt idx="460">
                  <c:v>51.0</c:v>
                </c:pt>
                <c:pt idx="461">
                  <c:v>49.0</c:v>
                </c:pt>
                <c:pt idx="462">
                  <c:v>49.0</c:v>
                </c:pt>
                <c:pt idx="463">
                  <c:v>53.0</c:v>
                </c:pt>
                <c:pt idx="464">
                  <c:v>51.0</c:v>
                </c:pt>
                <c:pt idx="465">
                  <c:v>52.0</c:v>
                </c:pt>
                <c:pt idx="466">
                  <c:v>55.0</c:v>
                </c:pt>
                <c:pt idx="467">
                  <c:v>48.0</c:v>
                </c:pt>
                <c:pt idx="468">
                  <c:v>52.0</c:v>
                </c:pt>
                <c:pt idx="469">
                  <c:v>54.0</c:v>
                </c:pt>
                <c:pt idx="470">
                  <c:v>49.0</c:v>
                </c:pt>
                <c:pt idx="471">
                  <c:v>55.0</c:v>
                </c:pt>
                <c:pt idx="472">
                  <c:v>48.0</c:v>
                </c:pt>
                <c:pt idx="473">
                  <c:v>52.0</c:v>
                </c:pt>
                <c:pt idx="474">
                  <c:v>51.0</c:v>
                </c:pt>
                <c:pt idx="475">
                  <c:v>50.0</c:v>
                </c:pt>
                <c:pt idx="476">
                  <c:v>49.0</c:v>
                </c:pt>
                <c:pt idx="477">
                  <c:v>50.0</c:v>
                </c:pt>
                <c:pt idx="478">
                  <c:v>47.0</c:v>
                </c:pt>
                <c:pt idx="479">
                  <c:v>47.0</c:v>
                </c:pt>
                <c:pt idx="480">
                  <c:v>56.0</c:v>
                </c:pt>
                <c:pt idx="481">
                  <c:v>52.0</c:v>
                </c:pt>
                <c:pt idx="482">
                  <c:v>50.0</c:v>
                </c:pt>
                <c:pt idx="483">
                  <c:v>48.0</c:v>
                </c:pt>
                <c:pt idx="484">
                  <c:v>54.0</c:v>
                </c:pt>
                <c:pt idx="485">
                  <c:v>48.0</c:v>
                </c:pt>
                <c:pt idx="486">
                  <c:v>50.0</c:v>
                </c:pt>
                <c:pt idx="487">
                  <c:v>45.0</c:v>
                </c:pt>
                <c:pt idx="488">
                  <c:v>48.0</c:v>
                </c:pt>
                <c:pt idx="489">
                  <c:v>54.0</c:v>
                </c:pt>
                <c:pt idx="490">
                  <c:v>46.0</c:v>
                </c:pt>
                <c:pt idx="491">
                  <c:v>49.0</c:v>
                </c:pt>
                <c:pt idx="492">
                  <c:v>51.0</c:v>
                </c:pt>
                <c:pt idx="493">
                  <c:v>46.0</c:v>
                </c:pt>
                <c:pt idx="494">
                  <c:v>47.0</c:v>
                </c:pt>
                <c:pt idx="495">
                  <c:v>52.0</c:v>
                </c:pt>
                <c:pt idx="496">
                  <c:v>47.0</c:v>
                </c:pt>
                <c:pt idx="497">
                  <c:v>48.0</c:v>
                </c:pt>
                <c:pt idx="498">
                  <c:v>48.0</c:v>
                </c:pt>
                <c:pt idx="499">
                  <c:v>52.0</c:v>
                </c:pt>
                <c:pt idx="500">
                  <c:v>52.0</c:v>
                </c:pt>
                <c:pt idx="501">
                  <c:v>45.0</c:v>
                </c:pt>
                <c:pt idx="502">
                  <c:v>45.0</c:v>
                </c:pt>
                <c:pt idx="503">
                  <c:v>50.0</c:v>
                </c:pt>
                <c:pt idx="504">
                  <c:v>54.0</c:v>
                </c:pt>
                <c:pt idx="505">
                  <c:v>49.0</c:v>
                </c:pt>
                <c:pt idx="506">
                  <c:v>49.0</c:v>
                </c:pt>
                <c:pt idx="507">
                  <c:v>47.0</c:v>
                </c:pt>
                <c:pt idx="508">
                  <c:v>51.0</c:v>
                </c:pt>
                <c:pt idx="509">
                  <c:v>49.0</c:v>
                </c:pt>
                <c:pt idx="510">
                  <c:v>52.0</c:v>
                </c:pt>
                <c:pt idx="511">
                  <c:v>48.0</c:v>
                </c:pt>
                <c:pt idx="512">
                  <c:v>51.0</c:v>
                </c:pt>
                <c:pt idx="513">
                  <c:v>48.0</c:v>
                </c:pt>
                <c:pt idx="514">
                  <c:v>51.0</c:v>
                </c:pt>
                <c:pt idx="515">
                  <c:v>47.0</c:v>
                </c:pt>
                <c:pt idx="516">
                  <c:v>47.0</c:v>
                </c:pt>
                <c:pt idx="517">
                  <c:v>49.0</c:v>
                </c:pt>
                <c:pt idx="518">
                  <c:v>47.0</c:v>
                </c:pt>
                <c:pt idx="519">
                  <c:v>46.0</c:v>
                </c:pt>
                <c:pt idx="520">
                  <c:v>43.0</c:v>
                </c:pt>
                <c:pt idx="521">
                  <c:v>49.0</c:v>
                </c:pt>
                <c:pt idx="522">
                  <c:v>46.0</c:v>
                </c:pt>
                <c:pt idx="523">
                  <c:v>50.0</c:v>
                </c:pt>
                <c:pt idx="524">
                  <c:v>52.0</c:v>
                </c:pt>
                <c:pt idx="525">
                  <c:v>53.0</c:v>
                </c:pt>
                <c:pt idx="526">
                  <c:v>47.0</c:v>
                </c:pt>
                <c:pt idx="527">
                  <c:v>50.0</c:v>
                </c:pt>
                <c:pt idx="528">
                  <c:v>43.0</c:v>
                </c:pt>
                <c:pt idx="529">
                  <c:v>42.0</c:v>
                </c:pt>
                <c:pt idx="530">
                  <c:v>52.0</c:v>
                </c:pt>
                <c:pt idx="531">
                  <c:v>45.0</c:v>
                </c:pt>
                <c:pt idx="532">
                  <c:v>47.0</c:v>
                </c:pt>
                <c:pt idx="533">
                  <c:v>46.0</c:v>
                </c:pt>
                <c:pt idx="534">
                  <c:v>56.0</c:v>
                </c:pt>
                <c:pt idx="535">
                  <c:v>51.0</c:v>
                </c:pt>
                <c:pt idx="536">
                  <c:v>48.0</c:v>
                </c:pt>
                <c:pt idx="537">
                  <c:v>54.0</c:v>
                </c:pt>
                <c:pt idx="538">
                  <c:v>46.0</c:v>
                </c:pt>
                <c:pt idx="539">
                  <c:v>50.0</c:v>
                </c:pt>
                <c:pt idx="540">
                  <c:v>48.0</c:v>
                </c:pt>
                <c:pt idx="541">
                  <c:v>47.0</c:v>
                </c:pt>
                <c:pt idx="542">
                  <c:v>45.0</c:v>
                </c:pt>
                <c:pt idx="543">
                  <c:v>48.0</c:v>
                </c:pt>
                <c:pt idx="544">
                  <c:v>45.0</c:v>
                </c:pt>
                <c:pt idx="545">
                  <c:v>43.0</c:v>
                </c:pt>
                <c:pt idx="546">
                  <c:v>48.0</c:v>
                </c:pt>
                <c:pt idx="547">
                  <c:v>48.0</c:v>
                </c:pt>
                <c:pt idx="548">
                  <c:v>50.0</c:v>
                </c:pt>
                <c:pt idx="549">
                  <c:v>52.0</c:v>
                </c:pt>
                <c:pt idx="550">
                  <c:v>46.0</c:v>
                </c:pt>
                <c:pt idx="551">
                  <c:v>49.0</c:v>
                </c:pt>
                <c:pt idx="552">
                  <c:v>50.0</c:v>
                </c:pt>
                <c:pt idx="553">
                  <c:v>45.0</c:v>
                </c:pt>
                <c:pt idx="554">
                  <c:v>47.0</c:v>
                </c:pt>
                <c:pt idx="555">
                  <c:v>48.0</c:v>
                </c:pt>
                <c:pt idx="556">
                  <c:v>45.0</c:v>
                </c:pt>
                <c:pt idx="557">
                  <c:v>48.0</c:v>
                </c:pt>
                <c:pt idx="558">
                  <c:v>52.0</c:v>
                </c:pt>
                <c:pt idx="559">
                  <c:v>40.0</c:v>
                </c:pt>
                <c:pt idx="560">
                  <c:v>42.0</c:v>
                </c:pt>
                <c:pt idx="561">
                  <c:v>54.0</c:v>
                </c:pt>
                <c:pt idx="562">
                  <c:v>57.0</c:v>
                </c:pt>
                <c:pt idx="563">
                  <c:v>44.0</c:v>
                </c:pt>
                <c:pt idx="564">
                  <c:v>48.0</c:v>
                </c:pt>
                <c:pt idx="565">
                  <c:v>48.0</c:v>
                </c:pt>
                <c:pt idx="566">
                  <c:v>50.0</c:v>
                </c:pt>
                <c:pt idx="567">
                  <c:v>48.0</c:v>
                </c:pt>
                <c:pt idx="568">
                  <c:v>49.0</c:v>
                </c:pt>
                <c:pt idx="569">
                  <c:v>41.0</c:v>
                </c:pt>
                <c:pt idx="570">
                  <c:v>48.0</c:v>
                </c:pt>
                <c:pt idx="571">
                  <c:v>46.0</c:v>
                </c:pt>
                <c:pt idx="572">
                  <c:v>45.0</c:v>
                </c:pt>
                <c:pt idx="573">
                  <c:v>45.0</c:v>
                </c:pt>
                <c:pt idx="574">
                  <c:v>45.0</c:v>
                </c:pt>
                <c:pt idx="575">
                  <c:v>45.0</c:v>
                </c:pt>
                <c:pt idx="576">
                  <c:v>48.0</c:v>
                </c:pt>
                <c:pt idx="577">
                  <c:v>38.0</c:v>
                </c:pt>
                <c:pt idx="578">
                  <c:v>45.0</c:v>
                </c:pt>
                <c:pt idx="579">
                  <c:v>45.0</c:v>
                </c:pt>
                <c:pt idx="580">
                  <c:v>46.0</c:v>
                </c:pt>
                <c:pt idx="581">
                  <c:v>45.0</c:v>
                </c:pt>
                <c:pt idx="582">
                  <c:v>41.0</c:v>
                </c:pt>
                <c:pt idx="583">
                  <c:v>49.0</c:v>
                </c:pt>
                <c:pt idx="584">
                  <c:v>46.0</c:v>
                </c:pt>
                <c:pt idx="585">
                  <c:v>43.0</c:v>
                </c:pt>
                <c:pt idx="586">
                  <c:v>41.0</c:v>
                </c:pt>
                <c:pt idx="587">
                  <c:v>53.0</c:v>
                </c:pt>
                <c:pt idx="588">
                  <c:v>49.0</c:v>
                </c:pt>
                <c:pt idx="589">
                  <c:v>45.0</c:v>
                </c:pt>
                <c:pt idx="590">
                  <c:v>51.0</c:v>
                </c:pt>
                <c:pt idx="591">
                  <c:v>45.0</c:v>
                </c:pt>
                <c:pt idx="592">
                  <c:v>49.0</c:v>
                </c:pt>
                <c:pt idx="593">
                  <c:v>44.0</c:v>
                </c:pt>
                <c:pt idx="594">
                  <c:v>48.0</c:v>
                </c:pt>
                <c:pt idx="595">
                  <c:v>43.0</c:v>
                </c:pt>
                <c:pt idx="596">
                  <c:v>38.0</c:v>
                </c:pt>
                <c:pt idx="597">
                  <c:v>51.0</c:v>
                </c:pt>
                <c:pt idx="598">
                  <c:v>51.0</c:v>
                </c:pt>
                <c:pt idx="599">
                  <c:v>46.0</c:v>
                </c:pt>
                <c:pt idx="600">
                  <c:v>41.0</c:v>
                </c:pt>
                <c:pt idx="601">
                  <c:v>45.0</c:v>
                </c:pt>
                <c:pt idx="602">
                  <c:v>45.0</c:v>
                </c:pt>
                <c:pt idx="603">
                  <c:v>50.0</c:v>
                </c:pt>
                <c:pt idx="604">
                  <c:v>48.0</c:v>
                </c:pt>
                <c:pt idx="605">
                  <c:v>51.0</c:v>
                </c:pt>
                <c:pt idx="606">
                  <c:v>48.0</c:v>
                </c:pt>
                <c:pt idx="607">
                  <c:v>45.0</c:v>
                </c:pt>
                <c:pt idx="608">
                  <c:v>48.0</c:v>
                </c:pt>
                <c:pt idx="609">
                  <c:v>50.0</c:v>
                </c:pt>
                <c:pt idx="610">
                  <c:v>46.0</c:v>
                </c:pt>
                <c:pt idx="611">
                  <c:v>41.0</c:v>
                </c:pt>
                <c:pt idx="612">
                  <c:v>47.0</c:v>
                </c:pt>
                <c:pt idx="613">
                  <c:v>46.0</c:v>
                </c:pt>
                <c:pt idx="614">
                  <c:v>44.0</c:v>
                </c:pt>
                <c:pt idx="615">
                  <c:v>45.0</c:v>
                </c:pt>
                <c:pt idx="616">
                  <c:v>45.0</c:v>
                </c:pt>
                <c:pt idx="617">
                  <c:v>43.0</c:v>
                </c:pt>
                <c:pt idx="618">
                  <c:v>46.0</c:v>
                </c:pt>
                <c:pt idx="619">
                  <c:v>47.0</c:v>
                </c:pt>
                <c:pt idx="620">
                  <c:v>47.0</c:v>
                </c:pt>
                <c:pt idx="621">
                  <c:v>40.0</c:v>
                </c:pt>
                <c:pt idx="622">
                  <c:v>46.0</c:v>
                </c:pt>
                <c:pt idx="623">
                  <c:v>43.0</c:v>
                </c:pt>
                <c:pt idx="624">
                  <c:v>41.0</c:v>
                </c:pt>
                <c:pt idx="625">
                  <c:v>43.0</c:v>
                </c:pt>
                <c:pt idx="626">
                  <c:v>39.0</c:v>
                </c:pt>
                <c:pt idx="627">
                  <c:v>46.0</c:v>
                </c:pt>
                <c:pt idx="628">
                  <c:v>39.0</c:v>
                </c:pt>
                <c:pt idx="629">
                  <c:v>49.0</c:v>
                </c:pt>
                <c:pt idx="630">
                  <c:v>44.0</c:v>
                </c:pt>
                <c:pt idx="631">
                  <c:v>42.0</c:v>
                </c:pt>
                <c:pt idx="632">
                  <c:v>42.0</c:v>
                </c:pt>
                <c:pt idx="633">
                  <c:v>44.0</c:v>
                </c:pt>
                <c:pt idx="634">
                  <c:v>44.0</c:v>
                </c:pt>
                <c:pt idx="635">
                  <c:v>45.0</c:v>
                </c:pt>
                <c:pt idx="636">
                  <c:v>44.0</c:v>
                </c:pt>
                <c:pt idx="637">
                  <c:v>51.0</c:v>
                </c:pt>
                <c:pt idx="638">
                  <c:v>48.0</c:v>
                </c:pt>
                <c:pt idx="639">
                  <c:v>43.0</c:v>
                </c:pt>
                <c:pt idx="640">
                  <c:v>47.0</c:v>
                </c:pt>
                <c:pt idx="641">
                  <c:v>43.0</c:v>
                </c:pt>
                <c:pt idx="642">
                  <c:v>46.0</c:v>
                </c:pt>
                <c:pt idx="643">
                  <c:v>45.0</c:v>
                </c:pt>
                <c:pt idx="644">
                  <c:v>46.0</c:v>
                </c:pt>
                <c:pt idx="645">
                  <c:v>38.0</c:v>
                </c:pt>
                <c:pt idx="646">
                  <c:v>46.0</c:v>
                </c:pt>
                <c:pt idx="647">
                  <c:v>49.0</c:v>
                </c:pt>
                <c:pt idx="648">
                  <c:v>44.0</c:v>
                </c:pt>
                <c:pt idx="649">
                  <c:v>46.0</c:v>
                </c:pt>
                <c:pt idx="650">
                  <c:v>46.0</c:v>
                </c:pt>
                <c:pt idx="651">
                  <c:v>44.0</c:v>
                </c:pt>
                <c:pt idx="652">
                  <c:v>34.0</c:v>
                </c:pt>
                <c:pt idx="653">
                  <c:v>44.0</c:v>
                </c:pt>
                <c:pt idx="654">
                  <c:v>42.0</c:v>
                </c:pt>
                <c:pt idx="655">
                  <c:v>47.0</c:v>
                </c:pt>
                <c:pt idx="656">
                  <c:v>47.0</c:v>
                </c:pt>
                <c:pt idx="657">
                  <c:v>43.0</c:v>
                </c:pt>
                <c:pt idx="658">
                  <c:v>38.0</c:v>
                </c:pt>
                <c:pt idx="659">
                  <c:v>41.0</c:v>
                </c:pt>
                <c:pt idx="660">
                  <c:v>42.0</c:v>
                </c:pt>
                <c:pt idx="661">
                  <c:v>41.0</c:v>
                </c:pt>
                <c:pt idx="662">
                  <c:v>41.0</c:v>
                </c:pt>
                <c:pt idx="663">
                  <c:v>40.0</c:v>
                </c:pt>
                <c:pt idx="664">
                  <c:v>42.0</c:v>
                </c:pt>
                <c:pt idx="665">
                  <c:v>45.0</c:v>
                </c:pt>
                <c:pt idx="666">
                  <c:v>43.0</c:v>
                </c:pt>
                <c:pt idx="667">
                  <c:v>43.0</c:v>
                </c:pt>
                <c:pt idx="668">
                  <c:v>44.0</c:v>
                </c:pt>
                <c:pt idx="669">
                  <c:v>42.0</c:v>
                </c:pt>
                <c:pt idx="670">
                  <c:v>43.0</c:v>
                </c:pt>
                <c:pt idx="671">
                  <c:v>41.0</c:v>
                </c:pt>
                <c:pt idx="672">
                  <c:v>40.0</c:v>
                </c:pt>
                <c:pt idx="673">
                  <c:v>49.0</c:v>
                </c:pt>
                <c:pt idx="674">
                  <c:v>38.0</c:v>
                </c:pt>
                <c:pt idx="675">
                  <c:v>47.0</c:v>
                </c:pt>
                <c:pt idx="676">
                  <c:v>41.0</c:v>
                </c:pt>
                <c:pt idx="677">
                  <c:v>39.0</c:v>
                </c:pt>
                <c:pt idx="678">
                  <c:v>38.0</c:v>
                </c:pt>
                <c:pt idx="679">
                  <c:v>38.0</c:v>
                </c:pt>
                <c:pt idx="680">
                  <c:v>46.0</c:v>
                </c:pt>
                <c:pt idx="681">
                  <c:v>43.0</c:v>
                </c:pt>
                <c:pt idx="682">
                  <c:v>35.0</c:v>
                </c:pt>
                <c:pt idx="683">
                  <c:v>43.0</c:v>
                </c:pt>
                <c:pt idx="684">
                  <c:v>41.0</c:v>
                </c:pt>
                <c:pt idx="685">
                  <c:v>38.0</c:v>
                </c:pt>
                <c:pt idx="686">
                  <c:v>45.0</c:v>
                </c:pt>
                <c:pt idx="687">
                  <c:v>41.0</c:v>
                </c:pt>
                <c:pt idx="688">
                  <c:v>37.0</c:v>
                </c:pt>
                <c:pt idx="689">
                  <c:v>48.0</c:v>
                </c:pt>
                <c:pt idx="690">
                  <c:v>41.0</c:v>
                </c:pt>
                <c:pt idx="691">
                  <c:v>44.0</c:v>
                </c:pt>
                <c:pt idx="692">
                  <c:v>40.0</c:v>
                </c:pt>
                <c:pt idx="693">
                  <c:v>43.0</c:v>
                </c:pt>
                <c:pt idx="694">
                  <c:v>44.0</c:v>
                </c:pt>
                <c:pt idx="695">
                  <c:v>42.0</c:v>
                </c:pt>
                <c:pt idx="696">
                  <c:v>40.0</c:v>
                </c:pt>
                <c:pt idx="697">
                  <c:v>40.0</c:v>
                </c:pt>
                <c:pt idx="698">
                  <c:v>35.0</c:v>
                </c:pt>
                <c:pt idx="699">
                  <c:v>40.0</c:v>
                </c:pt>
                <c:pt idx="700">
                  <c:v>41.0</c:v>
                </c:pt>
                <c:pt idx="701">
                  <c:v>40.0</c:v>
                </c:pt>
                <c:pt idx="702">
                  <c:v>42.0</c:v>
                </c:pt>
                <c:pt idx="703">
                  <c:v>41.0</c:v>
                </c:pt>
                <c:pt idx="704">
                  <c:v>36.0</c:v>
                </c:pt>
                <c:pt idx="705">
                  <c:v>50.0</c:v>
                </c:pt>
                <c:pt idx="706">
                  <c:v>42.0</c:v>
                </c:pt>
                <c:pt idx="707">
                  <c:v>37.0</c:v>
                </c:pt>
                <c:pt idx="708">
                  <c:v>43.0</c:v>
                </c:pt>
                <c:pt idx="709">
                  <c:v>39.0</c:v>
                </c:pt>
                <c:pt idx="710">
                  <c:v>38.0</c:v>
                </c:pt>
                <c:pt idx="711">
                  <c:v>36.0</c:v>
                </c:pt>
                <c:pt idx="712">
                  <c:v>47.0</c:v>
                </c:pt>
                <c:pt idx="713">
                  <c:v>37.0</c:v>
                </c:pt>
                <c:pt idx="714">
                  <c:v>39.0</c:v>
                </c:pt>
                <c:pt idx="715">
                  <c:v>41.0</c:v>
                </c:pt>
                <c:pt idx="716">
                  <c:v>42.0</c:v>
                </c:pt>
                <c:pt idx="717">
                  <c:v>38.0</c:v>
                </c:pt>
                <c:pt idx="718">
                  <c:v>34.0</c:v>
                </c:pt>
                <c:pt idx="719">
                  <c:v>38.0</c:v>
                </c:pt>
                <c:pt idx="720">
                  <c:v>33.0</c:v>
                </c:pt>
                <c:pt idx="721">
                  <c:v>41.0</c:v>
                </c:pt>
                <c:pt idx="722">
                  <c:v>37.0</c:v>
                </c:pt>
                <c:pt idx="723">
                  <c:v>37.0</c:v>
                </c:pt>
                <c:pt idx="724">
                  <c:v>44.0</c:v>
                </c:pt>
                <c:pt idx="725">
                  <c:v>40.0</c:v>
                </c:pt>
                <c:pt idx="726">
                  <c:v>44.0</c:v>
                </c:pt>
                <c:pt idx="727">
                  <c:v>33.0</c:v>
                </c:pt>
                <c:pt idx="728">
                  <c:v>38.0</c:v>
                </c:pt>
                <c:pt idx="729">
                  <c:v>43.0</c:v>
                </c:pt>
                <c:pt idx="730">
                  <c:v>39.0</c:v>
                </c:pt>
                <c:pt idx="731">
                  <c:v>40.0</c:v>
                </c:pt>
                <c:pt idx="732">
                  <c:v>38.0</c:v>
                </c:pt>
                <c:pt idx="733">
                  <c:v>40.0</c:v>
                </c:pt>
                <c:pt idx="734">
                  <c:v>45.0</c:v>
                </c:pt>
                <c:pt idx="735">
                  <c:v>44.0</c:v>
                </c:pt>
                <c:pt idx="736">
                  <c:v>44.0</c:v>
                </c:pt>
                <c:pt idx="737">
                  <c:v>42.0</c:v>
                </c:pt>
                <c:pt idx="738">
                  <c:v>43.0</c:v>
                </c:pt>
                <c:pt idx="739">
                  <c:v>41.0</c:v>
                </c:pt>
                <c:pt idx="740">
                  <c:v>39.0</c:v>
                </c:pt>
                <c:pt idx="741">
                  <c:v>38.0</c:v>
                </c:pt>
                <c:pt idx="742">
                  <c:v>40.0</c:v>
                </c:pt>
                <c:pt idx="743">
                  <c:v>39.0</c:v>
                </c:pt>
                <c:pt idx="744">
                  <c:v>41.0</c:v>
                </c:pt>
                <c:pt idx="745">
                  <c:v>38.0</c:v>
                </c:pt>
                <c:pt idx="746">
                  <c:v>40.0</c:v>
                </c:pt>
                <c:pt idx="747">
                  <c:v>36.0</c:v>
                </c:pt>
                <c:pt idx="748">
                  <c:v>47.0</c:v>
                </c:pt>
                <c:pt idx="749">
                  <c:v>46.0</c:v>
                </c:pt>
                <c:pt idx="750">
                  <c:v>44.0</c:v>
                </c:pt>
                <c:pt idx="751">
                  <c:v>45.0</c:v>
                </c:pt>
                <c:pt idx="752">
                  <c:v>43.0</c:v>
                </c:pt>
                <c:pt idx="753">
                  <c:v>41.0</c:v>
                </c:pt>
                <c:pt idx="754">
                  <c:v>39.0</c:v>
                </c:pt>
                <c:pt idx="755">
                  <c:v>38.0</c:v>
                </c:pt>
                <c:pt idx="756">
                  <c:v>40.0</c:v>
                </c:pt>
                <c:pt idx="757">
                  <c:v>45.0</c:v>
                </c:pt>
                <c:pt idx="758">
                  <c:v>40.0</c:v>
                </c:pt>
                <c:pt idx="759">
                  <c:v>41.0</c:v>
                </c:pt>
                <c:pt idx="760">
                  <c:v>34.0</c:v>
                </c:pt>
                <c:pt idx="761">
                  <c:v>37.0</c:v>
                </c:pt>
                <c:pt idx="762">
                  <c:v>39.0</c:v>
                </c:pt>
                <c:pt idx="763">
                  <c:v>40.0</c:v>
                </c:pt>
                <c:pt idx="764">
                  <c:v>42.0</c:v>
                </c:pt>
                <c:pt idx="765">
                  <c:v>38.0</c:v>
                </c:pt>
                <c:pt idx="766">
                  <c:v>45.0</c:v>
                </c:pt>
                <c:pt idx="767">
                  <c:v>44.0</c:v>
                </c:pt>
                <c:pt idx="768">
                  <c:v>45.0</c:v>
                </c:pt>
                <c:pt idx="769">
                  <c:v>34.0</c:v>
                </c:pt>
                <c:pt idx="770">
                  <c:v>36.0</c:v>
                </c:pt>
                <c:pt idx="771">
                  <c:v>41.0</c:v>
                </c:pt>
                <c:pt idx="772">
                  <c:v>41.0</c:v>
                </c:pt>
                <c:pt idx="773">
                  <c:v>38.0</c:v>
                </c:pt>
                <c:pt idx="774">
                  <c:v>35.0</c:v>
                </c:pt>
                <c:pt idx="775">
                  <c:v>38.0</c:v>
                </c:pt>
                <c:pt idx="776">
                  <c:v>35.0</c:v>
                </c:pt>
                <c:pt idx="777">
                  <c:v>39.0</c:v>
                </c:pt>
                <c:pt idx="778">
                  <c:v>34.0</c:v>
                </c:pt>
                <c:pt idx="779">
                  <c:v>42.0</c:v>
                </c:pt>
                <c:pt idx="780">
                  <c:v>41.0</c:v>
                </c:pt>
                <c:pt idx="781">
                  <c:v>35.0</c:v>
                </c:pt>
                <c:pt idx="782">
                  <c:v>35.0</c:v>
                </c:pt>
                <c:pt idx="783">
                  <c:v>45.0</c:v>
                </c:pt>
                <c:pt idx="784">
                  <c:v>39.0</c:v>
                </c:pt>
                <c:pt idx="785">
                  <c:v>38.0</c:v>
                </c:pt>
                <c:pt idx="786">
                  <c:v>34.0</c:v>
                </c:pt>
                <c:pt idx="787">
                  <c:v>32.0</c:v>
                </c:pt>
                <c:pt idx="788">
                  <c:v>32.0</c:v>
                </c:pt>
                <c:pt idx="789">
                  <c:v>39.0</c:v>
                </c:pt>
                <c:pt idx="790">
                  <c:v>37.0</c:v>
                </c:pt>
                <c:pt idx="791">
                  <c:v>36.0</c:v>
                </c:pt>
                <c:pt idx="792">
                  <c:v>42.0</c:v>
                </c:pt>
                <c:pt idx="793">
                  <c:v>38.0</c:v>
                </c:pt>
                <c:pt idx="794">
                  <c:v>46.0</c:v>
                </c:pt>
                <c:pt idx="795">
                  <c:v>41.0</c:v>
                </c:pt>
                <c:pt idx="796">
                  <c:v>38.0</c:v>
                </c:pt>
                <c:pt idx="797">
                  <c:v>41.0</c:v>
                </c:pt>
                <c:pt idx="798">
                  <c:v>32.0</c:v>
                </c:pt>
                <c:pt idx="799">
                  <c:v>38.0</c:v>
                </c:pt>
                <c:pt idx="800">
                  <c:v>35.0</c:v>
                </c:pt>
                <c:pt idx="801">
                  <c:v>35.0</c:v>
                </c:pt>
                <c:pt idx="802">
                  <c:v>39.0</c:v>
                </c:pt>
                <c:pt idx="803">
                  <c:v>38.0</c:v>
                </c:pt>
                <c:pt idx="804">
                  <c:v>40.0</c:v>
                </c:pt>
                <c:pt idx="805">
                  <c:v>34.0</c:v>
                </c:pt>
                <c:pt idx="806">
                  <c:v>39.0</c:v>
                </c:pt>
                <c:pt idx="807">
                  <c:v>36.0</c:v>
                </c:pt>
                <c:pt idx="808">
                  <c:v>34.0</c:v>
                </c:pt>
                <c:pt idx="809">
                  <c:v>40.0</c:v>
                </c:pt>
                <c:pt idx="810">
                  <c:v>37.0</c:v>
                </c:pt>
                <c:pt idx="811">
                  <c:v>35.0</c:v>
                </c:pt>
                <c:pt idx="812">
                  <c:v>39.0</c:v>
                </c:pt>
                <c:pt idx="813">
                  <c:v>38.0</c:v>
                </c:pt>
                <c:pt idx="814">
                  <c:v>36.0</c:v>
                </c:pt>
                <c:pt idx="815">
                  <c:v>42.0</c:v>
                </c:pt>
                <c:pt idx="816">
                  <c:v>39.0</c:v>
                </c:pt>
                <c:pt idx="817">
                  <c:v>38.0</c:v>
                </c:pt>
                <c:pt idx="818">
                  <c:v>35.0</c:v>
                </c:pt>
                <c:pt idx="819">
                  <c:v>35.0</c:v>
                </c:pt>
                <c:pt idx="820">
                  <c:v>39.0</c:v>
                </c:pt>
                <c:pt idx="821">
                  <c:v>38.0</c:v>
                </c:pt>
                <c:pt idx="822">
                  <c:v>40.0</c:v>
                </c:pt>
                <c:pt idx="823">
                  <c:v>33.0</c:v>
                </c:pt>
                <c:pt idx="824">
                  <c:v>39.0</c:v>
                </c:pt>
                <c:pt idx="825">
                  <c:v>35.0</c:v>
                </c:pt>
                <c:pt idx="826">
                  <c:v>41.0</c:v>
                </c:pt>
                <c:pt idx="827">
                  <c:v>36.0</c:v>
                </c:pt>
                <c:pt idx="828">
                  <c:v>38.0</c:v>
                </c:pt>
                <c:pt idx="829">
                  <c:v>37.0</c:v>
                </c:pt>
                <c:pt idx="830">
                  <c:v>34.0</c:v>
                </c:pt>
                <c:pt idx="831">
                  <c:v>39.0</c:v>
                </c:pt>
                <c:pt idx="832">
                  <c:v>33.0</c:v>
                </c:pt>
                <c:pt idx="833">
                  <c:v>32.0</c:v>
                </c:pt>
                <c:pt idx="834">
                  <c:v>41.0</c:v>
                </c:pt>
                <c:pt idx="835">
                  <c:v>43.0</c:v>
                </c:pt>
                <c:pt idx="836">
                  <c:v>32.0</c:v>
                </c:pt>
                <c:pt idx="837">
                  <c:v>33.0</c:v>
                </c:pt>
                <c:pt idx="838">
                  <c:v>27.0</c:v>
                </c:pt>
                <c:pt idx="839">
                  <c:v>35.0</c:v>
                </c:pt>
                <c:pt idx="840">
                  <c:v>33.0</c:v>
                </c:pt>
                <c:pt idx="841">
                  <c:v>38.0</c:v>
                </c:pt>
                <c:pt idx="842">
                  <c:v>36.0</c:v>
                </c:pt>
                <c:pt idx="843">
                  <c:v>36.0</c:v>
                </c:pt>
                <c:pt idx="844">
                  <c:v>32.0</c:v>
                </c:pt>
                <c:pt idx="845">
                  <c:v>31.0</c:v>
                </c:pt>
                <c:pt idx="846">
                  <c:v>33.0</c:v>
                </c:pt>
                <c:pt idx="847">
                  <c:v>31.0</c:v>
                </c:pt>
                <c:pt idx="848">
                  <c:v>38.0</c:v>
                </c:pt>
                <c:pt idx="849">
                  <c:v>36.0</c:v>
                </c:pt>
                <c:pt idx="850">
                  <c:v>32.0</c:v>
                </c:pt>
                <c:pt idx="851">
                  <c:v>31.0</c:v>
                </c:pt>
                <c:pt idx="852">
                  <c:v>38.0</c:v>
                </c:pt>
                <c:pt idx="853">
                  <c:v>36.0</c:v>
                </c:pt>
                <c:pt idx="854">
                  <c:v>35.0</c:v>
                </c:pt>
                <c:pt idx="855">
                  <c:v>34.0</c:v>
                </c:pt>
                <c:pt idx="856">
                  <c:v>38.0</c:v>
                </c:pt>
                <c:pt idx="857">
                  <c:v>30.0</c:v>
                </c:pt>
                <c:pt idx="858">
                  <c:v>33.0</c:v>
                </c:pt>
                <c:pt idx="859">
                  <c:v>29.0</c:v>
                </c:pt>
                <c:pt idx="860">
                  <c:v>34.0</c:v>
                </c:pt>
                <c:pt idx="861">
                  <c:v>35.0</c:v>
                </c:pt>
                <c:pt idx="862">
                  <c:v>34.0</c:v>
                </c:pt>
                <c:pt idx="863">
                  <c:v>28.0</c:v>
                </c:pt>
                <c:pt idx="864">
                  <c:v>34.0</c:v>
                </c:pt>
                <c:pt idx="865">
                  <c:v>31.0</c:v>
                </c:pt>
                <c:pt idx="866">
                  <c:v>32.0</c:v>
                </c:pt>
                <c:pt idx="867">
                  <c:v>41.0</c:v>
                </c:pt>
                <c:pt idx="868">
                  <c:v>36.0</c:v>
                </c:pt>
                <c:pt idx="869">
                  <c:v>35.0</c:v>
                </c:pt>
                <c:pt idx="870">
                  <c:v>34.0</c:v>
                </c:pt>
                <c:pt idx="871">
                  <c:v>31.0</c:v>
                </c:pt>
                <c:pt idx="872">
                  <c:v>23.0</c:v>
                </c:pt>
                <c:pt idx="873">
                  <c:v>31.0</c:v>
                </c:pt>
                <c:pt idx="874">
                  <c:v>30.0</c:v>
                </c:pt>
                <c:pt idx="875">
                  <c:v>33.0</c:v>
                </c:pt>
                <c:pt idx="876">
                  <c:v>35.0</c:v>
                </c:pt>
                <c:pt idx="877">
                  <c:v>31.0</c:v>
                </c:pt>
                <c:pt idx="878">
                  <c:v>34.0</c:v>
                </c:pt>
                <c:pt idx="879">
                  <c:v>36.0</c:v>
                </c:pt>
                <c:pt idx="880">
                  <c:v>34.0</c:v>
                </c:pt>
                <c:pt idx="881">
                  <c:v>28.0</c:v>
                </c:pt>
                <c:pt idx="882">
                  <c:v>30.0</c:v>
                </c:pt>
                <c:pt idx="883">
                  <c:v>38.0</c:v>
                </c:pt>
                <c:pt idx="884">
                  <c:v>36.0</c:v>
                </c:pt>
                <c:pt idx="885">
                  <c:v>27.0</c:v>
                </c:pt>
                <c:pt idx="886">
                  <c:v>29.0</c:v>
                </c:pt>
                <c:pt idx="887">
                  <c:v>32.0</c:v>
                </c:pt>
                <c:pt idx="888">
                  <c:v>28.0</c:v>
                </c:pt>
                <c:pt idx="889">
                  <c:v>32.0</c:v>
                </c:pt>
                <c:pt idx="890">
                  <c:v>34.0</c:v>
                </c:pt>
                <c:pt idx="891">
                  <c:v>26.0</c:v>
                </c:pt>
                <c:pt idx="892">
                  <c:v>29.0</c:v>
                </c:pt>
                <c:pt idx="893">
                  <c:v>39.0</c:v>
                </c:pt>
                <c:pt idx="894">
                  <c:v>32.0</c:v>
                </c:pt>
                <c:pt idx="895">
                  <c:v>32.0</c:v>
                </c:pt>
                <c:pt idx="896">
                  <c:v>32.0</c:v>
                </c:pt>
                <c:pt idx="897">
                  <c:v>31.0</c:v>
                </c:pt>
                <c:pt idx="898">
                  <c:v>33.0</c:v>
                </c:pt>
                <c:pt idx="899">
                  <c:v>24.0</c:v>
                </c:pt>
                <c:pt idx="900">
                  <c:v>32.0</c:v>
                </c:pt>
                <c:pt idx="901">
                  <c:v>30.0</c:v>
                </c:pt>
                <c:pt idx="902">
                  <c:v>29.0</c:v>
                </c:pt>
                <c:pt idx="903">
                  <c:v>33.0</c:v>
                </c:pt>
                <c:pt idx="904">
                  <c:v>35.0</c:v>
                </c:pt>
                <c:pt idx="905">
                  <c:v>26.0</c:v>
                </c:pt>
                <c:pt idx="906">
                  <c:v>35.0</c:v>
                </c:pt>
                <c:pt idx="907">
                  <c:v>26.0</c:v>
                </c:pt>
                <c:pt idx="908">
                  <c:v>33.0</c:v>
                </c:pt>
                <c:pt idx="909">
                  <c:v>31.0</c:v>
                </c:pt>
                <c:pt idx="910">
                  <c:v>32.0</c:v>
                </c:pt>
                <c:pt idx="911">
                  <c:v>32.0</c:v>
                </c:pt>
                <c:pt idx="912">
                  <c:v>27.0</c:v>
                </c:pt>
                <c:pt idx="913">
                  <c:v>32.0</c:v>
                </c:pt>
                <c:pt idx="914">
                  <c:v>35.0</c:v>
                </c:pt>
                <c:pt idx="915">
                  <c:v>29.0</c:v>
                </c:pt>
                <c:pt idx="916">
                  <c:v>35.0</c:v>
                </c:pt>
                <c:pt idx="917">
                  <c:v>28.0</c:v>
                </c:pt>
                <c:pt idx="918">
                  <c:v>35.0</c:v>
                </c:pt>
                <c:pt idx="919">
                  <c:v>30.0</c:v>
                </c:pt>
                <c:pt idx="920">
                  <c:v>26.0</c:v>
                </c:pt>
                <c:pt idx="921">
                  <c:v>31.0</c:v>
                </c:pt>
                <c:pt idx="922">
                  <c:v>26.0</c:v>
                </c:pt>
                <c:pt idx="923">
                  <c:v>32.0</c:v>
                </c:pt>
                <c:pt idx="924">
                  <c:v>21.0</c:v>
                </c:pt>
                <c:pt idx="925">
                  <c:v>30.0</c:v>
                </c:pt>
                <c:pt idx="926">
                  <c:v>32.0</c:v>
                </c:pt>
                <c:pt idx="927">
                  <c:v>38.0</c:v>
                </c:pt>
                <c:pt idx="928">
                  <c:v>32.0</c:v>
                </c:pt>
                <c:pt idx="929">
                  <c:v>26.0</c:v>
                </c:pt>
                <c:pt idx="930">
                  <c:v>25.0</c:v>
                </c:pt>
                <c:pt idx="931">
                  <c:v>25.0</c:v>
                </c:pt>
                <c:pt idx="932">
                  <c:v>30.0</c:v>
                </c:pt>
                <c:pt idx="933">
                  <c:v>31.0</c:v>
                </c:pt>
                <c:pt idx="934">
                  <c:v>30.0</c:v>
                </c:pt>
                <c:pt idx="935">
                  <c:v>32.0</c:v>
                </c:pt>
                <c:pt idx="936">
                  <c:v>31.0</c:v>
                </c:pt>
                <c:pt idx="937">
                  <c:v>22.0</c:v>
                </c:pt>
                <c:pt idx="938">
                  <c:v>28.0</c:v>
                </c:pt>
                <c:pt idx="939">
                  <c:v>28.0</c:v>
                </c:pt>
                <c:pt idx="940">
                  <c:v>20.0</c:v>
                </c:pt>
                <c:pt idx="941">
                  <c:v>29.0</c:v>
                </c:pt>
                <c:pt idx="942">
                  <c:v>29.0</c:v>
                </c:pt>
                <c:pt idx="943">
                  <c:v>19.0</c:v>
                </c:pt>
                <c:pt idx="944">
                  <c:v>23.0</c:v>
                </c:pt>
                <c:pt idx="945">
                  <c:v>24.0</c:v>
                </c:pt>
                <c:pt idx="946">
                  <c:v>30.0</c:v>
                </c:pt>
                <c:pt idx="947">
                  <c:v>26.0</c:v>
                </c:pt>
                <c:pt idx="948">
                  <c:v>26.0</c:v>
                </c:pt>
                <c:pt idx="949">
                  <c:v>22.0</c:v>
                </c:pt>
                <c:pt idx="950">
                  <c:v>29.0</c:v>
                </c:pt>
                <c:pt idx="951">
                  <c:v>26.0</c:v>
                </c:pt>
                <c:pt idx="952">
                  <c:v>29.0</c:v>
                </c:pt>
                <c:pt idx="953">
                  <c:v>19.0</c:v>
                </c:pt>
                <c:pt idx="954">
                  <c:v>28.0</c:v>
                </c:pt>
                <c:pt idx="955">
                  <c:v>24.0</c:v>
                </c:pt>
                <c:pt idx="956">
                  <c:v>27.0</c:v>
                </c:pt>
                <c:pt idx="957">
                  <c:v>27.0</c:v>
                </c:pt>
                <c:pt idx="958">
                  <c:v>22.0</c:v>
                </c:pt>
                <c:pt idx="959">
                  <c:v>25.0</c:v>
                </c:pt>
                <c:pt idx="960">
                  <c:v>20.0</c:v>
                </c:pt>
                <c:pt idx="961">
                  <c:v>15.0</c:v>
                </c:pt>
                <c:pt idx="962">
                  <c:v>29.0</c:v>
                </c:pt>
                <c:pt idx="963">
                  <c:v>26.0</c:v>
                </c:pt>
                <c:pt idx="964">
                  <c:v>22.0</c:v>
                </c:pt>
                <c:pt idx="965">
                  <c:v>22.0</c:v>
                </c:pt>
                <c:pt idx="966">
                  <c:v>16.0</c:v>
                </c:pt>
                <c:pt idx="967">
                  <c:v>25.0</c:v>
                </c:pt>
                <c:pt idx="968">
                  <c:v>16.0</c:v>
                </c:pt>
                <c:pt idx="969">
                  <c:v>28.0</c:v>
                </c:pt>
                <c:pt idx="970">
                  <c:v>22.0</c:v>
                </c:pt>
                <c:pt idx="971">
                  <c:v>14.0</c:v>
                </c:pt>
                <c:pt idx="972">
                  <c:v>20.0</c:v>
                </c:pt>
                <c:pt idx="973">
                  <c:v>15.0</c:v>
                </c:pt>
                <c:pt idx="974">
                  <c:v>20.0</c:v>
                </c:pt>
                <c:pt idx="975">
                  <c:v>19.0</c:v>
                </c:pt>
                <c:pt idx="976">
                  <c:v>15.0</c:v>
                </c:pt>
                <c:pt idx="977">
                  <c:v>16.0</c:v>
                </c:pt>
                <c:pt idx="978">
                  <c:v>14.0</c:v>
                </c:pt>
                <c:pt idx="979">
                  <c:v>23.0</c:v>
                </c:pt>
                <c:pt idx="980">
                  <c:v>18.0</c:v>
                </c:pt>
                <c:pt idx="981">
                  <c:v>18.0</c:v>
                </c:pt>
                <c:pt idx="982">
                  <c:v>16.0</c:v>
                </c:pt>
                <c:pt idx="983">
                  <c:v>16.0</c:v>
                </c:pt>
                <c:pt idx="984">
                  <c:v>14.0</c:v>
                </c:pt>
                <c:pt idx="985">
                  <c:v>15.0</c:v>
                </c:pt>
                <c:pt idx="986">
                  <c:v>20.0</c:v>
                </c:pt>
                <c:pt idx="987">
                  <c:v>12.0</c:v>
                </c:pt>
                <c:pt idx="988">
                  <c:v>22.0</c:v>
                </c:pt>
                <c:pt idx="989">
                  <c:v>13.0</c:v>
                </c:pt>
                <c:pt idx="990">
                  <c:v>11.0</c:v>
                </c:pt>
                <c:pt idx="991">
                  <c:v>1.3</c:v>
                </c:pt>
                <c:pt idx="992">
                  <c:v>11.0</c:v>
                </c:pt>
                <c:pt idx="993">
                  <c:v>11.0</c:v>
                </c:pt>
                <c:pt idx="994">
                  <c:v>13.0</c:v>
                </c:pt>
                <c:pt idx="995">
                  <c:v>2.4</c:v>
                </c:pt>
                <c:pt idx="996">
                  <c:v>5.3</c:v>
                </c:pt>
                <c:pt idx="997">
                  <c:v>1.0</c:v>
                </c:pt>
              </c:numCache>
            </c:numRef>
          </c:xVal>
          <c:yVal>
            <c:numRef>
              <c:f>'R=0.95'!$B$2:$B$999</c:f>
              <c:numCache>
                <c:formatCode>General</c:formatCode>
                <c:ptCount val="998"/>
                <c:pt idx="0">
                  <c:v>93.0</c:v>
                </c:pt>
                <c:pt idx="1">
                  <c:v>89.0</c:v>
                </c:pt>
                <c:pt idx="2">
                  <c:v>88.0</c:v>
                </c:pt>
                <c:pt idx="3">
                  <c:v>88.0</c:v>
                </c:pt>
                <c:pt idx="4">
                  <c:v>85.0</c:v>
                </c:pt>
                <c:pt idx="5">
                  <c:v>84.0</c:v>
                </c:pt>
                <c:pt idx="6">
                  <c:v>84.0</c:v>
                </c:pt>
                <c:pt idx="7">
                  <c:v>83.0</c:v>
                </c:pt>
                <c:pt idx="8">
                  <c:v>83.0</c:v>
                </c:pt>
                <c:pt idx="9">
                  <c:v>83.0</c:v>
                </c:pt>
                <c:pt idx="10">
                  <c:v>83.0</c:v>
                </c:pt>
                <c:pt idx="11">
                  <c:v>83.0</c:v>
                </c:pt>
                <c:pt idx="12">
                  <c:v>83.0</c:v>
                </c:pt>
                <c:pt idx="13">
                  <c:v>82.0</c:v>
                </c:pt>
                <c:pt idx="14">
                  <c:v>81.0</c:v>
                </c:pt>
                <c:pt idx="15">
                  <c:v>81.0</c:v>
                </c:pt>
                <c:pt idx="16">
                  <c:v>81.0</c:v>
                </c:pt>
                <c:pt idx="17">
                  <c:v>80.0</c:v>
                </c:pt>
                <c:pt idx="18">
                  <c:v>80.0</c:v>
                </c:pt>
                <c:pt idx="19">
                  <c:v>79.0</c:v>
                </c:pt>
                <c:pt idx="20">
                  <c:v>79.0</c:v>
                </c:pt>
                <c:pt idx="21">
                  <c:v>79.0</c:v>
                </c:pt>
                <c:pt idx="22">
                  <c:v>79.0</c:v>
                </c:pt>
                <c:pt idx="23">
                  <c:v>78.0</c:v>
                </c:pt>
                <c:pt idx="24">
                  <c:v>78.0</c:v>
                </c:pt>
                <c:pt idx="25">
                  <c:v>78.0</c:v>
                </c:pt>
                <c:pt idx="26">
                  <c:v>78.0</c:v>
                </c:pt>
                <c:pt idx="27">
                  <c:v>78.0</c:v>
                </c:pt>
                <c:pt idx="28">
                  <c:v>78.0</c:v>
                </c:pt>
                <c:pt idx="29">
                  <c:v>78.0</c:v>
                </c:pt>
                <c:pt idx="30">
                  <c:v>78.0</c:v>
                </c:pt>
                <c:pt idx="31">
                  <c:v>78.0</c:v>
                </c:pt>
                <c:pt idx="32">
                  <c:v>77.0</c:v>
                </c:pt>
                <c:pt idx="33">
                  <c:v>77.0</c:v>
                </c:pt>
                <c:pt idx="34">
                  <c:v>77.0</c:v>
                </c:pt>
                <c:pt idx="35">
                  <c:v>77.0</c:v>
                </c:pt>
                <c:pt idx="36">
                  <c:v>77.0</c:v>
                </c:pt>
                <c:pt idx="37">
                  <c:v>77.0</c:v>
                </c:pt>
                <c:pt idx="38">
                  <c:v>77.0</c:v>
                </c:pt>
                <c:pt idx="39">
                  <c:v>76.0</c:v>
                </c:pt>
                <c:pt idx="40">
                  <c:v>76.0</c:v>
                </c:pt>
                <c:pt idx="41">
                  <c:v>76.0</c:v>
                </c:pt>
                <c:pt idx="42">
                  <c:v>76.0</c:v>
                </c:pt>
                <c:pt idx="43">
                  <c:v>76.0</c:v>
                </c:pt>
                <c:pt idx="44">
                  <c:v>76.0</c:v>
                </c:pt>
                <c:pt idx="45">
                  <c:v>76.0</c:v>
                </c:pt>
                <c:pt idx="46">
                  <c:v>75.0</c:v>
                </c:pt>
                <c:pt idx="47">
                  <c:v>75.0</c:v>
                </c:pt>
                <c:pt idx="48">
                  <c:v>75.0</c:v>
                </c:pt>
                <c:pt idx="49">
                  <c:v>75.0</c:v>
                </c:pt>
                <c:pt idx="50">
                  <c:v>75.0</c:v>
                </c:pt>
                <c:pt idx="51">
                  <c:v>74.0</c:v>
                </c:pt>
                <c:pt idx="52">
                  <c:v>74.0</c:v>
                </c:pt>
                <c:pt idx="53">
                  <c:v>74.0</c:v>
                </c:pt>
                <c:pt idx="54">
                  <c:v>74.0</c:v>
                </c:pt>
                <c:pt idx="55">
                  <c:v>74.0</c:v>
                </c:pt>
                <c:pt idx="56">
                  <c:v>74.0</c:v>
                </c:pt>
                <c:pt idx="57">
                  <c:v>74.0</c:v>
                </c:pt>
                <c:pt idx="58">
                  <c:v>74.0</c:v>
                </c:pt>
                <c:pt idx="59">
                  <c:v>74.0</c:v>
                </c:pt>
                <c:pt idx="60">
                  <c:v>73.0</c:v>
                </c:pt>
                <c:pt idx="61">
                  <c:v>73.0</c:v>
                </c:pt>
                <c:pt idx="62">
                  <c:v>73.0</c:v>
                </c:pt>
                <c:pt idx="63">
                  <c:v>73.0</c:v>
                </c:pt>
                <c:pt idx="64">
                  <c:v>72.0</c:v>
                </c:pt>
                <c:pt idx="65">
                  <c:v>72.0</c:v>
                </c:pt>
                <c:pt idx="66">
                  <c:v>72.0</c:v>
                </c:pt>
                <c:pt idx="67">
                  <c:v>72.0</c:v>
                </c:pt>
                <c:pt idx="68">
                  <c:v>72.0</c:v>
                </c:pt>
                <c:pt idx="69">
                  <c:v>72.0</c:v>
                </c:pt>
                <c:pt idx="70">
                  <c:v>72.0</c:v>
                </c:pt>
                <c:pt idx="71">
                  <c:v>71.0</c:v>
                </c:pt>
                <c:pt idx="72">
                  <c:v>71.0</c:v>
                </c:pt>
                <c:pt idx="73">
                  <c:v>71.0</c:v>
                </c:pt>
                <c:pt idx="74">
                  <c:v>71.0</c:v>
                </c:pt>
                <c:pt idx="75">
                  <c:v>71.0</c:v>
                </c:pt>
                <c:pt idx="76">
                  <c:v>71.0</c:v>
                </c:pt>
                <c:pt idx="77">
                  <c:v>71.0</c:v>
                </c:pt>
                <c:pt idx="78">
                  <c:v>71.0</c:v>
                </c:pt>
                <c:pt idx="79">
                  <c:v>71.0</c:v>
                </c:pt>
                <c:pt idx="80">
                  <c:v>71.0</c:v>
                </c:pt>
                <c:pt idx="81">
                  <c:v>71.0</c:v>
                </c:pt>
                <c:pt idx="82">
                  <c:v>71.0</c:v>
                </c:pt>
                <c:pt idx="83">
                  <c:v>71.0</c:v>
                </c:pt>
                <c:pt idx="84">
                  <c:v>71.0</c:v>
                </c:pt>
                <c:pt idx="85">
                  <c:v>71.0</c:v>
                </c:pt>
                <c:pt idx="86">
                  <c:v>71.0</c:v>
                </c:pt>
                <c:pt idx="87">
                  <c:v>71.0</c:v>
                </c:pt>
                <c:pt idx="88">
                  <c:v>70.0</c:v>
                </c:pt>
                <c:pt idx="89">
                  <c:v>70.0</c:v>
                </c:pt>
                <c:pt idx="90">
                  <c:v>70.0</c:v>
                </c:pt>
                <c:pt idx="91">
                  <c:v>70.0</c:v>
                </c:pt>
                <c:pt idx="92">
                  <c:v>70.0</c:v>
                </c:pt>
                <c:pt idx="93">
                  <c:v>70.0</c:v>
                </c:pt>
                <c:pt idx="94">
                  <c:v>70.0</c:v>
                </c:pt>
                <c:pt idx="95">
                  <c:v>70.0</c:v>
                </c:pt>
                <c:pt idx="96">
                  <c:v>70.0</c:v>
                </c:pt>
                <c:pt idx="97">
                  <c:v>70.0</c:v>
                </c:pt>
                <c:pt idx="98">
                  <c:v>70.0</c:v>
                </c:pt>
                <c:pt idx="99">
                  <c:v>70.0</c:v>
                </c:pt>
                <c:pt idx="100">
                  <c:v>69.0</c:v>
                </c:pt>
                <c:pt idx="101">
                  <c:v>69.0</c:v>
                </c:pt>
                <c:pt idx="102">
                  <c:v>69.0</c:v>
                </c:pt>
                <c:pt idx="103">
                  <c:v>69.0</c:v>
                </c:pt>
                <c:pt idx="104">
                  <c:v>69.0</c:v>
                </c:pt>
                <c:pt idx="105">
                  <c:v>69.0</c:v>
                </c:pt>
                <c:pt idx="106">
                  <c:v>69.0</c:v>
                </c:pt>
                <c:pt idx="107">
                  <c:v>69.0</c:v>
                </c:pt>
                <c:pt idx="108">
                  <c:v>69.0</c:v>
                </c:pt>
                <c:pt idx="109">
                  <c:v>69.0</c:v>
                </c:pt>
                <c:pt idx="110">
                  <c:v>69.0</c:v>
                </c:pt>
                <c:pt idx="111">
                  <c:v>68.0</c:v>
                </c:pt>
                <c:pt idx="112">
                  <c:v>68.0</c:v>
                </c:pt>
                <c:pt idx="113">
                  <c:v>68.0</c:v>
                </c:pt>
                <c:pt idx="114">
                  <c:v>68.0</c:v>
                </c:pt>
                <c:pt idx="115">
                  <c:v>68.0</c:v>
                </c:pt>
                <c:pt idx="116">
                  <c:v>68.0</c:v>
                </c:pt>
                <c:pt idx="117">
                  <c:v>68.0</c:v>
                </c:pt>
                <c:pt idx="118">
                  <c:v>68.0</c:v>
                </c:pt>
                <c:pt idx="119">
                  <c:v>68.0</c:v>
                </c:pt>
                <c:pt idx="120">
                  <c:v>68.0</c:v>
                </c:pt>
                <c:pt idx="121">
                  <c:v>68.0</c:v>
                </c:pt>
                <c:pt idx="122">
                  <c:v>68.0</c:v>
                </c:pt>
                <c:pt idx="123">
                  <c:v>68.0</c:v>
                </c:pt>
                <c:pt idx="124">
                  <c:v>68.0</c:v>
                </c:pt>
                <c:pt idx="125">
                  <c:v>67.0</c:v>
                </c:pt>
                <c:pt idx="126">
                  <c:v>67.0</c:v>
                </c:pt>
                <c:pt idx="127">
                  <c:v>67.0</c:v>
                </c:pt>
                <c:pt idx="128">
                  <c:v>67.0</c:v>
                </c:pt>
                <c:pt idx="129">
                  <c:v>67.0</c:v>
                </c:pt>
                <c:pt idx="130">
                  <c:v>67.0</c:v>
                </c:pt>
                <c:pt idx="131">
                  <c:v>67.0</c:v>
                </c:pt>
                <c:pt idx="132">
                  <c:v>67.0</c:v>
                </c:pt>
                <c:pt idx="133">
                  <c:v>67.0</c:v>
                </c:pt>
                <c:pt idx="134">
                  <c:v>66.0</c:v>
                </c:pt>
                <c:pt idx="135">
                  <c:v>66.0</c:v>
                </c:pt>
                <c:pt idx="136">
                  <c:v>66.0</c:v>
                </c:pt>
                <c:pt idx="137">
                  <c:v>66.0</c:v>
                </c:pt>
                <c:pt idx="138">
                  <c:v>66.0</c:v>
                </c:pt>
                <c:pt idx="139">
                  <c:v>66.0</c:v>
                </c:pt>
                <c:pt idx="140">
                  <c:v>66.0</c:v>
                </c:pt>
                <c:pt idx="141">
                  <c:v>66.0</c:v>
                </c:pt>
                <c:pt idx="142">
                  <c:v>66.0</c:v>
                </c:pt>
                <c:pt idx="143">
                  <c:v>66.0</c:v>
                </c:pt>
                <c:pt idx="144">
                  <c:v>66.0</c:v>
                </c:pt>
                <c:pt idx="145">
                  <c:v>66.0</c:v>
                </c:pt>
                <c:pt idx="146">
                  <c:v>66.0</c:v>
                </c:pt>
                <c:pt idx="147">
                  <c:v>66.0</c:v>
                </c:pt>
                <c:pt idx="148">
                  <c:v>65.0</c:v>
                </c:pt>
                <c:pt idx="149">
                  <c:v>65.0</c:v>
                </c:pt>
                <c:pt idx="150">
                  <c:v>65.0</c:v>
                </c:pt>
                <c:pt idx="151">
                  <c:v>65.0</c:v>
                </c:pt>
                <c:pt idx="152">
                  <c:v>65.0</c:v>
                </c:pt>
                <c:pt idx="153">
                  <c:v>65.0</c:v>
                </c:pt>
                <c:pt idx="154">
                  <c:v>65.0</c:v>
                </c:pt>
                <c:pt idx="155">
                  <c:v>65.0</c:v>
                </c:pt>
                <c:pt idx="156">
                  <c:v>65.0</c:v>
                </c:pt>
                <c:pt idx="157">
                  <c:v>65.0</c:v>
                </c:pt>
                <c:pt idx="158">
                  <c:v>64.0</c:v>
                </c:pt>
                <c:pt idx="159">
                  <c:v>64.0</c:v>
                </c:pt>
                <c:pt idx="160">
                  <c:v>64.0</c:v>
                </c:pt>
                <c:pt idx="161">
                  <c:v>64.0</c:v>
                </c:pt>
                <c:pt idx="162">
                  <c:v>64.0</c:v>
                </c:pt>
                <c:pt idx="163">
                  <c:v>64.0</c:v>
                </c:pt>
                <c:pt idx="164">
                  <c:v>64.0</c:v>
                </c:pt>
                <c:pt idx="165">
                  <c:v>64.0</c:v>
                </c:pt>
                <c:pt idx="166">
                  <c:v>64.0</c:v>
                </c:pt>
                <c:pt idx="167">
                  <c:v>64.0</c:v>
                </c:pt>
                <c:pt idx="168">
                  <c:v>64.0</c:v>
                </c:pt>
                <c:pt idx="169">
                  <c:v>64.0</c:v>
                </c:pt>
                <c:pt idx="170">
                  <c:v>64.0</c:v>
                </c:pt>
                <c:pt idx="171">
                  <c:v>64.0</c:v>
                </c:pt>
                <c:pt idx="172">
                  <c:v>64.0</c:v>
                </c:pt>
                <c:pt idx="173">
                  <c:v>64.0</c:v>
                </c:pt>
                <c:pt idx="174">
                  <c:v>64.0</c:v>
                </c:pt>
                <c:pt idx="175">
                  <c:v>63.0</c:v>
                </c:pt>
                <c:pt idx="176">
                  <c:v>63.0</c:v>
                </c:pt>
                <c:pt idx="177">
                  <c:v>63.0</c:v>
                </c:pt>
                <c:pt idx="178">
                  <c:v>63.0</c:v>
                </c:pt>
                <c:pt idx="179">
                  <c:v>63.0</c:v>
                </c:pt>
                <c:pt idx="180">
                  <c:v>63.0</c:v>
                </c:pt>
                <c:pt idx="181">
                  <c:v>63.0</c:v>
                </c:pt>
                <c:pt idx="182">
                  <c:v>63.0</c:v>
                </c:pt>
                <c:pt idx="183">
                  <c:v>63.0</c:v>
                </c:pt>
                <c:pt idx="184">
                  <c:v>63.0</c:v>
                </c:pt>
                <c:pt idx="185">
                  <c:v>63.0</c:v>
                </c:pt>
                <c:pt idx="186">
                  <c:v>63.0</c:v>
                </c:pt>
                <c:pt idx="187">
                  <c:v>63.0</c:v>
                </c:pt>
                <c:pt idx="188">
                  <c:v>63.0</c:v>
                </c:pt>
                <c:pt idx="189">
                  <c:v>63.0</c:v>
                </c:pt>
                <c:pt idx="190">
                  <c:v>63.0</c:v>
                </c:pt>
                <c:pt idx="191">
                  <c:v>63.0</c:v>
                </c:pt>
                <c:pt idx="192">
                  <c:v>63.0</c:v>
                </c:pt>
                <c:pt idx="193">
                  <c:v>63.0</c:v>
                </c:pt>
                <c:pt idx="194">
                  <c:v>63.0</c:v>
                </c:pt>
                <c:pt idx="195">
                  <c:v>63.0</c:v>
                </c:pt>
                <c:pt idx="196">
                  <c:v>62.0</c:v>
                </c:pt>
                <c:pt idx="197">
                  <c:v>62.0</c:v>
                </c:pt>
                <c:pt idx="198">
                  <c:v>62.0</c:v>
                </c:pt>
                <c:pt idx="199">
                  <c:v>62.0</c:v>
                </c:pt>
                <c:pt idx="200">
                  <c:v>62.0</c:v>
                </c:pt>
                <c:pt idx="201">
                  <c:v>62.0</c:v>
                </c:pt>
                <c:pt idx="202">
                  <c:v>62.0</c:v>
                </c:pt>
                <c:pt idx="203">
                  <c:v>62.0</c:v>
                </c:pt>
                <c:pt idx="204">
                  <c:v>62.0</c:v>
                </c:pt>
                <c:pt idx="205">
                  <c:v>62.0</c:v>
                </c:pt>
                <c:pt idx="206">
                  <c:v>62.0</c:v>
                </c:pt>
                <c:pt idx="207">
                  <c:v>62.0</c:v>
                </c:pt>
                <c:pt idx="208">
                  <c:v>62.0</c:v>
                </c:pt>
                <c:pt idx="209">
                  <c:v>62.0</c:v>
                </c:pt>
                <c:pt idx="210">
                  <c:v>62.0</c:v>
                </c:pt>
                <c:pt idx="211">
                  <c:v>62.0</c:v>
                </c:pt>
                <c:pt idx="212">
                  <c:v>62.0</c:v>
                </c:pt>
                <c:pt idx="213">
                  <c:v>62.0</c:v>
                </c:pt>
                <c:pt idx="214">
                  <c:v>62.0</c:v>
                </c:pt>
                <c:pt idx="215">
                  <c:v>61.0</c:v>
                </c:pt>
                <c:pt idx="216">
                  <c:v>61.0</c:v>
                </c:pt>
                <c:pt idx="217">
                  <c:v>61.0</c:v>
                </c:pt>
                <c:pt idx="218">
                  <c:v>61.0</c:v>
                </c:pt>
                <c:pt idx="219">
                  <c:v>61.0</c:v>
                </c:pt>
                <c:pt idx="220">
                  <c:v>61.0</c:v>
                </c:pt>
                <c:pt idx="221">
                  <c:v>61.0</c:v>
                </c:pt>
                <c:pt idx="222">
                  <c:v>61.0</c:v>
                </c:pt>
                <c:pt idx="223">
                  <c:v>61.0</c:v>
                </c:pt>
                <c:pt idx="224">
                  <c:v>61.0</c:v>
                </c:pt>
                <c:pt idx="225">
                  <c:v>61.0</c:v>
                </c:pt>
                <c:pt idx="226">
                  <c:v>61.0</c:v>
                </c:pt>
                <c:pt idx="227">
                  <c:v>61.0</c:v>
                </c:pt>
                <c:pt idx="228">
                  <c:v>61.0</c:v>
                </c:pt>
                <c:pt idx="229">
                  <c:v>61.0</c:v>
                </c:pt>
                <c:pt idx="230">
                  <c:v>61.0</c:v>
                </c:pt>
                <c:pt idx="231">
                  <c:v>61.0</c:v>
                </c:pt>
                <c:pt idx="232">
                  <c:v>60.0</c:v>
                </c:pt>
                <c:pt idx="233">
                  <c:v>60.0</c:v>
                </c:pt>
                <c:pt idx="234">
                  <c:v>60.0</c:v>
                </c:pt>
                <c:pt idx="235">
                  <c:v>60.0</c:v>
                </c:pt>
                <c:pt idx="236">
                  <c:v>60.0</c:v>
                </c:pt>
                <c:pt idx="237">
                  <c:v>60.0</c:v>
                </c:pt>
                <c:pt idx="238">
                  <c:v>60.0</c:v>
                </c:pt>
                <c:pt idx="239">
                  <c:v>60.0</c:v>
                </c:pt>
                <c:pt idx="240">
                  <c:v>60.0</c:v>
                </c:pt>
                <c:pt idx="241">
                  <c:v>60.0</c:v>
                </c:pt>
                <c:pt idx="242">
                  <c:v>60.0</c:v>
                </c:pt>
                <c:pt idx="243">
                  <c:v>60.0</c:v>
                </c:pt>
                <c:pt idx="244">
                  <c:v>60.0</c:v>
                </c:pt>
                <c:pt idx="245">
                  <c:v>60.0</c:v>
                </c:pt>
                <c:pt idx="246">
                  <c:v>60.0</c:v>
                </c:pt>
                <c:pt idx="247">
                  <c:v>60.0</c:v>
                </c:pt>
                <c:pt idx="248">
                  <c:v>60.0</c:v>
                </c:pt>
                <c:pt idx="249">
                  <c:v>60.0</c:v>
                </c:pt>
                <c:pt idx="250">
                  <c:v>60.0</c:v>
                </c:pt>
                <c:pt idx="251">
                  <c:v>60.0</c:v>
                </c:pt>
                <c:pt idx="252">
                  <c:v>60.0</c:v>
                </c:pt>
                <c:pt idx="253">
                  <c:v>59.0</c:v>
                </c:pt>
                <c:pt idx="254">
                  <c:v>59.0</c:v>
                </c:pt>
                <c:pt idx="255">
                  <c:v>59.0</c:v>
                </c:pt>
                <c:pt idx="256">
                  <c:v>59.0</c:v>
                </c:pt>
                <c:pt idx="257">
                  <c:v>59.0</c:v>
                </c:pt>
                <c:pt idx="258">
                  <c:v>59.0</c:v>
                </c:pt>
                <c:pt idx="259">
                  <c:v>59.0</c:v>
                </c:pt>
                <c:pt idx="260">
                  <c:v>59.0</c:v>
                </c:pt>
                <c:pt idx="261">
                  <c:v>59.0</c:v>
                </c:pt>
                <c:pt idx="262">
                  <c:v>59.0</c:v>
                </c:pt>
                <c:pt idx="263">
                  <c:v>59.0</c:v>
                </c:pt>
                <c:pt idx="264">
                  <c:v>59.0</c:v>
                </c:pt>
                <c:pt idx="265">
                  <c:v>59.0</c:v>
                </c:pt>
                <c:pt idx="266">
                  <c:v>59.0</c:v>
                </c:pt>
                <c:pt idx="267">
                  <c:v>59.0</c:v>
                </c:pt>
                <c:pt idx="268">
                  <c:v>58.0</c:v>
                </c:pt>
                <c:pt idx="269">
                  <c:v>58.0</c:v>
                </c:pt>
                <c:pt idx="270">
                  <c:v>58.0</c:v>
                </c:pt>
                <c:pt idx="271">
                  <c:v>58.0</c:v>
                </c:pt>
                <c:pt idx="272">
                  <c:v>58.0</c:v>
                </c:pt>
                <c:pt idx="273">
                  <c:v>58.0</c:v>
                </c:pt>
                <c:pt idx="274">
                  <c:v>58.0</c:v>
                </c:pt>
                <c:pt idx="275">
                  <c:v>58.0</c:v>
                </c:pt>
                <c:pt idx="276">
                  <c:v>58.0</c:v>
                </c:pt>
                <c:pt idx="277">
                  <c:v>58.0</c:v>
                </c:pt>
                <c:pt idx="278">
                  <c:v>58.0</c:v>
                </c:pt>
                <c:pt idx="279">
                  <c:v>58.0</c:v>
                </c:pt>
                <c:pt idx="280">
                  <c:v>58.0</c:v>
                </c:pt>
                <c:pt idx="281">
                  <c:v>58.0</c:v>
                </c:pt>
                <c:pt idx="282">
                  <c:v>58.0</c:v>
                </c:pt>
                <c:pt idx="283">
                  <c:v>58.0</c:v>
                </c:pt>
                <c:pt idx="284">
                  <c:v>58.0</c:v>
                </c:pt>
                <c:pt idx="285">
                  <c:v>58.0</c:v>
                </c:pt>
                <c:pt idx="286">
                  <c:v>58.0</c:v>
                </c:pt>
                <c:pt idx="287">
                  <c:v>58.0</c:v>
                </c:pt>
                <c:pt idx="288">
                  <c:v>57.0</c:v>
                </c:pt>
                <c:pt idx="289">
                  <c:v>57.0</c:v>
                </c:pt>
                <c:pt idx="290">
                  <c:v>57.0</c:v>
                </c:pt>
                <c:pt idx="291">
                  <c:v>57.0</c:v>
                </c:pt>
                <c:pt idx="292">
                  <c:v>57.0</c:v>
                </c:pt>
                <c:pt idx="293">
                  <c:v>57.0</c:v>
                </c:pt>
                <c:pt idx="294">
                  <c:v>57.0</c:v>
                </c:pt>
                <c:pt idx="295">
                  <c:v>57.0</c:v>
                </c:pt>
                <c:pt idx="296">
                  <c:v>57.0</c:v>
                </c:pt>
                <c:pt idx="297">
                  <c:v>57.0</c:v>
                </c:pt>
                <c:pt idx="298">
                  <c:v>57.0</c:v>
                </c:pt>
                <c:pt idx="299">
                  <c:v>57.0</c:v>
                </c:pt>
                <c:pt idx="300">
                  <c:v>57.0</c:v>
                </c:pt>
                <c:pt idx="301">
                  <c:v>57.0</c:v>
                </c:pt>
                <c:pt idx="302">
                  <c:v>57.0</c:v>
                </c:pt>
                <c:pt idx="303">
                  <c:v>57.0</c:v>
                </c:pt>
                <c:pt idx="304">
                  <c:v>57.0</c:v>
                </c:pt>
                <c:pt idx="305">
                  <c:v>57.0</c:v>
                </c:pt>
                <c:pt idx="306">
                  <c:v>57.0</c:v>
                </c:pt>
                <c:pt idx="307">
                  <c:v>57.0</c:v>
                </c:pt>
                <c:pt idx="308">
                  <c:v>57.0</c:v>
                </c:pt>
                <c:pt idx="309">
                  <c:v>57.0</c:v>
                </c:pt>
                <c:pt idx="310">
                  <c:v>57.0</c:v>
                </c:pt>
                <c:pt idx="311">
                  <c:v>57.0</c:v>
                </c:pt>
                <c:pt idx="312">
                  <c:v>57.0</c:v>
                </c:pt>
                <c:pt idx="313">
                  <c:v>57.0</c:v>
                </c:pt>
                <c:pt idx="314">
                  <c:v>57.0</c:v>
                </c:pt>
                <c:pt idx="315">
                  <c:v>57.0</c:v>
                </c:pt>
                <c:pt idx="316">
                  <c:v>57.0</c:v>
                </c:pt>
                <c:pt idx="317">
                  <c:v>57.0</c:v>
                </c:pt>
                <c:pt idx="318">
                  <c:v>56.0</c:v>
                </c:pt>
                <c:pt idx="319">
                  <c:v>56.0</c:v>
                </c:pt>
                <c:pt idx="320">
                  <c:v>56.0</c:v>
                </c:pt>
                <c:pt idx="321">
                  <c:v>56.0</c:v>
                </c:pt>
                <c:pt idx="322">
                  <c:v>56.0</c:v>
                </c:pt>
                <c:pt idx="323">
                  <c:v>56.0</c:v>
                </c:pt>
                <c:pt idx="324">
                  <c:v>56.0</c:v>
                </c:pt>
                <c:pt idx="325">
                  <c:v>56.0</c:v>
                </c:pt>
                <c:pt idx="326">
                  <c:v>56.0</c:v>
                </c:pt>
                <c:pt idx="327">
                  <c:v>56.0</c:v>
                </c:pt>
                <c:pt idx="328">
                  <c:v>56.0</c:v>
                </c:pt>
                <c:pt idx="329">
                  <c:v>56.0</c:v>
                </c:pt>
                <c:pt idx="330">
                  <c:v>56.0</c:v>
                </c:pt>
                <c:pt idx="331">
                  <c:v>56.0</c:v>
                </c:pt>
                <c:pt idx="332">
                  <c:v>56.0</c:v>
                </c:pt>
                <c:pt idx="333">
                  <c:v>56.0</c:v>
                </c:pt>
                <c:pt idx="334">
                  <c:v>56.0</c:v>
                </c:pt>
                <c:pt idx="335">
                  <c:v>56.0</c:v>
                </c:pt>
                <c:pt idx="336">
                  <c:v>56.0</c:v>
                </c:pt>
                <c:pt idx="337">
                  <c:v>56.0</c:v>
                </c:pt>
                <c:pt idx="338">
                  <c:v>56.0</c:v>
                </c:pt>
                <c:pt idx="339">
                  <c:v>56.0</c:v>
                </c:pt>
                <c:pt idx="340">
                  <c:v>56.0</c:v>
                </c:pt>
                <c:pt idx="341">
                  <c:v>55.0</c:v>
                </c:pt>
                <c:pt idx="342">
                  <c:v>55.0</c:v>
                </c:pt>
                <c:pt idx="343">
                  <c:v>55.0</c:v>
                </c:pt>
                <c:pt idx="344">
                  <c:v>55.0</c:v>
                </c:pt>
                <c:pt idx="345">
                  <c:v>55.0</c:v>
                </c:pt>
                <c:pt idx="346">
                  <c:v>55.0</c:v>
                </c:pt>
                <c:pt idx="347">
                  <c:v>55.0</c:v>
                </c:pt>
                <c:pt idx="348">
                  <c:v>55.0</c:v>
                </c:pt>
                <c:pt idx="349">
                  <c:v>55.0</c:v>
                </c:pt>
                <c:pt idx="350">
                  <c:v>55.0</c:v>
                </c:pt>
                <c:pt idx="351">
                  <c:v>55.0</c:v>
                </c:pt>
                <c:pt idx="352">
                  <c:v>55.0</c:v>
                </c:pt>
                <c:pt idx="353">
                  <c:v>55.0</c:v>
                </c:pt>
                <c:pt idx="354">
                  <c:v>55.0</c:v>
                </c:pt>
                <c:pt idx="355">
                  <c:v>55.0</c:v>
                </c:pt>
                <c:pt idx="356">
                  <c:v>55.0</c:v>
                </c:pt>
                <c:pt idx="357">
                  <c:v>55.0</c:v>
                </c:pt>
                <c:pt idx="358">
                  <c:v>55.0</c:v>
                </c:pt>
                <c:pt idx="359">
                  <c:v>55.0</c:v>
                </c:pt>
                <c:pt idx="360">
                  <c:v>55.0</c:v>
                </c:pt>
                <c:pt idx="361">
                  <c:v>55.0</c:v>
                </c:pt>
                <c:pt idx="362">
                  <c:v>55.0</c:v>
                </c:pt>
                <c:pt idx="363">
                  <c:v>55.0</c:v>
                </c:pt>
                <c:pt idx="364">
                  <c:v>55.0</c:v>
                </c:pt>
                <c:pt idx="365">
                  <c:v>55.0</c:v>
                </c:pt>
                <c:pt idx="366">
                  <c:v>54.0</c:v>
                </c:pt>
                <c:pt idx="367">
                  <c:v>54.0</c:v>
                </c:pt>
                <c:pt idx="368">
                  <c:v>54.0</c:v>
                </c:pt>
                <c:pt idx="369">
                  <c:v>54.0</c:v>
                </c:pt>
                <c:pt idx="370">
                  <c:v>54.0</c:v>
                </c:pt>
                <c:pt idx="371">
                  <c:v>54.0</c:v>
                </c:pt>
                <c:pt idx="372">
                  <c:v>54.0</c:v>
                </c:pt>
                <c:pt idx="373">
                  <c:v>54.0</c:v>
                </c:pt>
                <c:pt idx="374">
                  <c:v>54.0</c:v>
                </c:pt>
                <c:pt idx="375">
                  <c:v>54.0</c:v>
                </c:pt>
                <c:pt idx="376">
                  <c:v>54.0</c:v>
                </c:pt>
                <c:pt idx="377">
                  <c:v>54.0</c:v>
                </c:pt>
                <c:pt idx="378">
                  <c:v>54.0</c:v>
                </c:pt>
                <c:pt idx="379">
                  <c:v>54.0</c:v>
                </c:pt>
                <c:pt idx="380">
                  <c:v>54.0</c:v>
                </c:pt>
                <c:pt idx="381">
                  <c:v>54.0</c:v>
                </c:pt>
                <c:pt idx="382">
                  <c:v>54.0</c:v>
                </c:pt>
                <c:pt idx="383">
                  <c:v>54.0</c:v>
                </c:pt>
                <c:pt idx="384">
                  <c:v>54.0</c:v>
                </c:pt>
                <c:pt idx="385">
                  <c:v>54.0</c:v>
                </c:pt>
                <c:pt idx="386">
                  <c:v>54.0</c:v>
                </c:pt>
                <c:pt idx="387">
                  <c:v>54.0</c:v>
                </c:pt>
                <c:pt idx="388">
                  <c:v>54.0</c:v>
                </c:pt>
                <c:pt idx="389">
                  <c:v>54.0</c:v>
                </c:pt>
                <c:pt idx="390">
                  <c:v>54.0</c:v>
                </c:pt>
                <c:pt idx="391">
                  <c:v>54.0</c:v>
                </c:pt>
                <c:pt idx="392">
                  <c:v>54.0</c:v>
                </c:pt>
                <c:pt idx="393">
                  <c:v>53.0</c:v>
                </c:pt>
                <c:pt idx="394">
                  <c:v>53.0</c:v>
                </c:pt>
                <c:pt idx="395">
                  <c:v>53.0</c:v>
                </c:pt>
                <c:pt idx="396">
                  <c:v>53.0</c:v>
                </c:pt>
                <c:pt idx="397">
                  <c:v>53.0</c:v>
                </c:pt>
                <c:pt idx="398">
                  <c:v>53.0</c:v>
                </c:pt>
                <c:pt idx="399">
                  <c:v>53.0</c:v>
                </c:pt>
                <c:pt idx="400">
                  <c:v>53.0</c:v>
                </c:pt>
                <c:pt idx="401">
                  <c:v>53.0</c:v>
                </c:pt>
                <c:pt idx="402">
                  <c:v>53.0</c:v>
                </c:pt>
                <c:pt idx="403">
                  <c:v>53.0</c:v>
                </c:pt>
                <c:pt idx="404">
                  <c:v>53.0</c:v>
                </c:pt>
                <c:pt idx="405">
                  <c:v>53.0</c:v>
                </c:pt>
                <c:pt idx="406">
                  <c:v>53.0</c:v>
                </c:pt>
                <c:pt idx="407">
                  <c:v>53.0</c:v>
                </c:pt>
                <c:pt idx="408">
                  <c:v>53.0</c:v>
                </c:pt>
                <c:pt idx="409">
                  <c:v>53.0</c:v>
                </c:pt>
                <c:pt idx="410">
                  <c:v>53.0</c:v>
                </c:pt>
                <c:pt idx="411">
                  <c:v>53.0</c:v>
                </c:pt>
                <c:pt idx="412">
                  <c:v>53.0</c:v>
                </c:pt>
                <c:pt idx="413">
                  <c:v>53.0</c:v>
                </c:pt>
                <c:pt idx="414">
                  <c:v>53.0</c:v>
                </c:pt>
                <c:pt idx="415">
                  <c:v>53.0</c:v>
                </c:pt>
                <c:pt idx="416">
                  <c:v>53.0</c:v>
                </c:pt>
                <c:pt idx="417">
                  <c:v>53.0</c:v>
                </c:pt>
                <c:pt idx="418">
                  <c:v>52.0</c:v>
                </c:pt>
                <c:pt idx="419">
                  <c:v>52.0</c:v>
                </c:pt>
                <c:pt idx="420">
                  <c:v>52.0</c:v>
                </c:pt>
                <c:pt idx="421">
                  <c:v>52.0</c:v>
                </c:pt>
                <c:pt idx="422">
                  <c:v>52.0</c:v>
                </c:pt>
                <c:pt idx="423">
                  <c:v>52.0</c:v>
                </c:pt>
                <c:pt idx="424">
                  <c:v>52.0</c:v>
                </c:pt>
                <c:pt idx="425">
                  <c:v>52.0</c:v>
                </c:pt>
                <c:pt idx="426">
                  <c:v>52.0</c:v>
                </c:pt>
                <c:pt idx="427">
                  <c:v>52.0</c:v>
                </c:pt>
                <c:pt idx="428">
                  <c:v>52.0</c:v>
                </c:pt>
                <c:pt idx="429">
                  <c:v>52.0</c:v>
                </c:pt>
                <c:pt idx="430">
                  <c:v>52.0</c:v>
                </c:pt>
                <c:pt idx="431">
                  <c:v>52.0</c:v>
                </c:pt>
                <c:pt idx="432">
                  <c:v>52.0</c:v>
                </c:pt>
                <c:pt idx="433">
                  <c:v>52.0</c:v>
                </c:pt>
                <c:pt idx="434">
                  <c:v>52.0</c:v>
                </c:pt>
                <c:pt idx="435">
                  <c:v>52.0</c:v>
                </c:pt>
                <c:pt idx="436">
                  <c:v>52.0</c:v>
                </c:pt>
                <c:pt idx="437">
                  <c:v>52.0</c:v>
                </c:pt>
                <c:pt idx="438">
                  <c:v>52.0</c:v>
                </c:pt>
                <c:pt idx="439">
                  <c:v>52.0</c:v>
                </c:pt>
                <c:pt idx="440">
                  <c:v>52.0</c:v>
                </c:pt>
                <c:pt idx="441">
                  <c:v>52.0</c:v>
                </c:pt>
                <c:pt idx="442">
                  <c:v>52.0</c:v>
                </c:pt>
                <c:pt idx="443">
                  <c:v>52.0</c:v>
                </c:pt>
                <c:pt idx="444">
                  <c:v>52.0</c:v>
                </c:pt>
                <c:pt idx="445">
                  <c:v>52.0</c:v>
                </c:pt>
                <c:pt idx="446">
                  <c:v>52.0</c:v>
                </c:pt>
                <c:pt idx="447">
                  <c:v>52.0</c:v>
                </c:pt>
                <c:pt idx="448">
                  <c:v>51.0</c:v>
                </c:pt>
                <c:pt idx="449">
                  <c:v>51.0</c:v>
                </c:pt>
                <c:pt idx="450">
                  <c:v>51.0</c:v>
                </c:pt>
                <c:pt idx="451">
                  <c:v>51.0</c:v>
                </c:pt>
                <c:pt idx="452">
                  <c:v>51.0</c:v>
                </c:pt>
                <c:pt idx="453">
                  <c:v>51.0</c:v>
                </c:pt>
                <c:pt idx="454">
                  <c:v>51.0</c:v>
                </c:pt>
                <c:pt idx="455">
                  <c:v>51.0</c:v>
                </c:pt>
                <c:pt idx="456">
                  <c:v>51.0</c:v>
                </c:pt>
                <c:pt idx="457">
                  <c:v>51.0</c:v>
                </c:pt>
                <c:pt idx="458">
                  <c:v>51.0</c:v>
                </c:pt>
                <c:pt idx="459">
                  <c:v>51.0</c:v>
                </c:pt>
                <c:pt idx="460">
                  <c:v>51.0</c:v>
                </c:pt>
                <c:pt idx="461">
                  <c:v>51.0</c:v>
                </c:pt>
                <c:pt idx="462">
                  <c:v>51.0</c:v>
                </c:pt>
                <c:pt idx="463">
                  <c:v>51.0</c:v>
                </c:pt>
                <c:pt idx="464">
                  <c:v>51.0</c:v>
                </c:pt>
                <c:pt idx="465">
                  <c:v>51.0</c:v>
                </c:pt>
                <c:pt idx="466">
                  <c:v>51.0</c:v>
                </c:pt>
                <c:pt idx="467">
                  <c:v>51.0</c:v>
                </c:pt>
                <c:pt idx="468">
                  <c:v>51.0</c:v>
                </c:pt>
                <c:pt idx="469">
                  <c:v>51.0</c:v>
                </c:pt>
                <c:pt idx="470">
                  <c:v>51.0</c:v>
                </c:pt>
                <c:pt idx="471">
                  <c:v>51.0</c:v>
                </c:pt>
                <c:pt idx="472">
                  <c:v>50.0</c:v>
                </c:pt>
                <c:pt idx="473">
                  <c:v>50.0</c:v>
                </c:pt>
                <c:pt idx="474">
                  <c:v>50.0</c:v>
                </c:pt>
                <c:pt idx="475">
                  <c:v>50.0</c:v>
                </c:pt>
                <c:pt idx="476">
                  <c:v>50.0</c:v>
                </c:pt>
                <c:pt idx="477">
                  <c:v>50.0</c:v>
                </c:pt>
                <c:pt idx="478">
                  <c:v>50.0</c:v>
                </c:pt>
                <c:pt idx="479">
                  <c:v>50.0</c:v>
                </c:pt>
                <c:pt idx="480">
                  <c:v>50.0</c:v>
                </c:pt>
                <c:pt idx="481">
                  <c:v>50.0</c:v>
                </c:pt>
                <c:pt idx="482">
                  <c:v>50.0</c:v>
                </c:pt>
                <c:pt idx="483">
                  <c:v>50.0</c:v>
                </c:pt>
                <c:pt idx="484">
                  <c:v>50.0</c:v>
                </c:pt>
                <c:pt idx="485">
                  <c:v>50.0</c:v>
                </c:pt>
                <c:pt idx="486">
                  <c:v>50.0</c:v>
                </c:pt>
                <c:pt idx="487">
                  <c:v>50.0</c:v>
                </c:pt>
                <c:pt idx="488">
                  <c:v>50.0</c:v>
                </c:pt>
                <c:pt idx="489">
                  <c:v>50.0</c:v>
                </c:pt>
                <c:pt idx="490">
                  <c:v>50.0</c:v>
                </c:pt>
                <c:pt idx="491">
                  <c:v>50.0</c:v>
                </c:pt>
                <c:pt idx="492">
                  <c:v>50.0</c:v>
                </c:pt>
                <c:pt idx="493">
                  <c:v>50.0</c:v>
                </c:pt>
                <c:pt idx="494">
                  <c:v>50.0</c:v>
                </c:pt>
                <c:pt idx="495">
                  <c:v>50.0</c:v>
                </c:pt>
                <c:pt idx="496">
                  <c:v>50.0</c:v>
                </c:pt>
                <c:pt idx="497">
                  <c:v>49.0</c:v>
                </c:pt>
                <c:pt idx="498">
                  <c:v>49.0</c:v>
                </c:pt>
                <c:pt idx="499">
                  <c:v>49.0</c:v>
                </c:pt>
                <c:pt idx="500">
                  <c:v>49.0</c:v>
                </c:pt>
                <c:pt idx="501">
                  <c:v>49.0</c:v>
                </c:pt>
                <c:pt idx="502">
                  <c:v>49.0</c:v>
                </c:pt>
                <c:pt idx="503">
                  <c:v>49.0</c:v>
                </c:pt>
                <c:pt idx="504">
                  <c:v>49.0</c:v>
                </c:pt>
                <c:pt idx="505">
                  <c:v>49.0</c:v>
                </c:pt>
                <c:pt idx="506">
                  <c:v>49.0</c:v>
                </c:pt>
                <c:pt idx="507">
                  <c:v>49.0</c:v>
                </c:pt>
                <c:pt idx="508">
                  <c:v>49.0</c:v>
                </c:pt>
                <c:pt idx="509">
                  <c:v>49.0</c:v>
                </c:pt>
                <c:pt idx="510">
                  <c:v>49.0</c:v>
                </c:pt>
                <c:pt idx="511">
                  <c:v>49.0</c:v>
                </c:pt>
                <c:pt idx="512">
                  <c:v>49.0</c:v>
                </c:pt>
                <c:pt idx="513">
                  <c:v>49.0</c:v>
                </c:pt>
                <c:pt idx="514">
                  <c:v>49.0</c:v>
                </c:pt>
                <c:pt idx="515">
                  <c:v>49.0</c:v>
                </c:pt>
                <c:pt idx="516">
                  <c:v>49.0</c:v>
                </c:pt>
                <c:pt idx="517">
                  <c:v>49.0</c:v>
                </c:pt>
                <c:pt idx="518">
                  <c:v>48.0</c:v>
                </c:pt>
                <c:pt idx="519">
                  <c:v>48.0</c:v>
                </c:pt>
                <c:pt idx="520">
                  <c:v>48.0</c:v>
                </c:pt>
                <c:pt idx="521">
                  <c:v>48.0</c:v>
                </c:pt>
                <c:pt idx="522">
                  <c:v>48.0</c:v>
                </c:pt>
                <c:pt idx="523">
                  <c:v>48.0</c:v>
                </c:pt>
                <c:pt idx="524">
                  <c:v>48.0</c:v>
                </c:pt>
                <c:pt idx="525">
                  <c:v>48.0</c:v>
                </c:pt>
                <c:pt idx="526">
                  <c:v>48.0</c:v>
                </c:pt>
                <c:pt idx="527">
                  <c:v>48.0</c:v>
                </c:pt>
                <c:pt idx="528">
                  <c:v>48.0</c:v>
                </c:pt>
                <c:pt idx="529">
                  <c:v>48.0</c:v>
                </c:pt>
                <c:pt idx="530">
                  <c:v>48.0</c:v>
                </c:pt>
                <c:pt idx="531">
                  <c:v>48.0</c:v>
                </c:pt>
                <c:pt idx="532">
                  <c:v>48.0</c:v>
                </c:pt>
                <c:pt idx="533">
                  <c:v>48.0</c:v>
                </c:pt>
                <c:pt idx="534">
                  <c:v>48.0</c:v>
                </c:pt>
                <c:pt idx="535">
                  <c:v>48.0</c:v>
                </c:pt>
                <c:pt idx="536">
                  <c:v>48.0</c:v>
                </c:pt>
                <c:pt idx="537">
                  <c:v>48.0</c:v>
                </c:pt>
                <c:pt idx="538">
                  <c:v>48.0</c:v>
                </c:pt>
                <c:pt idx="539">
                  <c:v>48.0</c:v>
                </c:pt>
                <c:pt idx="540">
                  <c:v>48.0</c:v>
                </c:pt>
                <c:pt idx="541">
                  <c:v>47.0</c:v>
                </c:pt>
                <c:pt idx="542">
                  <c:v>47.0</c:v>
                </c:pt>
                <c:pt idx="543">
                  <c:v>47.0</c:v>
                </c:pt>
                <c:pt idx="544">
                  <c:v>47.0</c:v>
                </c:pt>
                <c:pt idx="545">
                  <c:v>47.0</c:v>
                </c:pt>
                <c:pt idx="546">
                  <c:v>47.0</c:v>
                </c:pt>
                <c:pt idx="547">
                  <c:v>47.0</c:v>
                </c:pt>
                <c:pt idx="548">
                  <c:v>47.0</c:v>
                </c:pt>
                <c:pt idx="549">
                  <c:v>47.0</c:v>
                </c:pt>
                <c:pt idx="550">
                  <c:v>47.0</c:v>
                </c:pt>
                <c:pt idx="551">
                  <c:v>47.0</c:v>
                </c:pt>
                <c:pt idx="552">
                  <c:v>47.0</c:v>
                </c:pt>
                <c:pt idx="553">
                  <c:v>47.0</c:v>
                </c:pt>
                <c:pt idx="554">
                  <c:v>47.0</c:v>
                </c:pt>
                <c:pt idx="555">
                  <c:v>47.0</c:v>
                </c:pt>
                <c:pt idx="556">
                  <c:v>47.0</c:v>
                </c:pt>
                <c:pt idx="557">
                  <c:v>47.0</c:v>
                </c:pt>
                <c:pt idx="558">
                  <c:v>47.0</c:v>
                </c:pt>
                <c:pt idx="559">
                  <c:v>47.0</c:v>
                </c:pt>
                <c:pt idx="560">
                  <c:v>47.0</c:v>
                </c:pt>
                <c:pt idx="561">
                  <c:v>47.0</c:v>
                </c:pt>
                <c:pt idx="562">
                  <c:v>47.0</c:v>
                </c:pt>
                <c:pt idx="563">
                  <c:v>47.0</c:v>
                </c:pt>
                <c:pt idx="564">
                  <c:v>47.0</c:v>
                </c:pt>
                <c:pt idx="565">
                  <c:v>47.0</c:v>
                </c:pt>
                <c:pt idx="566">
                  <c:v>47.0</c:v>
                </c:pt>
                <c:pt idx="567">
                  <c:v>47.0</c:v>
                </c:pt>
                <c:pt idx="568">
                  <c:v>47.0</c:v>
                </c:pt>
                <c:pt idx="569">
                  <c:v>46.0</c:v>
                </c:pt>
                <c:pt idx="570">
                  <c:v>46.0</c:v>
                </c:pt>
                <c:pt idx="571">
                  <c:v>46.0</c:v>
                </c:pt>
                <c:pt idx="572">
                  <c:v>46.0</c:v>
                </c:pt>
                <c:pt idx="573">
                  <c:v>46.0</c:v>
                </c:pt>
                <c:pt idx="574">
                  <c:v>46.0</c:v>
                </c:pt>
                <c:pt idx="575">
                  <c:v>46.0</c:v>
                </c:pt>
                <c:pt idx="576">
                  <c:v>46.0</c:v>
                </c:pt>
                <c:pt idx="577">
                  <c:v>46.0</c:v>
                </c:pt>
                <c:pt idx="578">
                  <c:v>46.0</c:v>
                </c:pt>
                <c:pt idx="579">
                  <c:v>46.0</c:v>
                </c:pt>
                <c:pt idx="580">
                  <c:v>46.0</c:v>
                </c:pt>
                <c:pt idx="581">
                  <c:v>46.0</c:v>
                </c:pt>
                <c:pt idx="582">
                  <c:v>46.0</c:v>
                </c:pt>
                <c:pt idx="583">
                  <c:v>46.0</c:v>
                </c:pt>
                <c:pt idx="584">
                  <c:v>46.0</c:v>
                </c:pt>
                <c:pt idx="585">
                  <c:v>46.0</c:v>
                </c:pt>
                <c:pt idx="586">
                  <c:v>46.0</c:v>
                </c:pt>
                <c:pt idx="587">
                  <c:v>46.0</c:v>
                </c:pt>
                <c:pt idx="588">
                  <c:v>46.0</c:v>
                </c:pt>
                <c:pt idx="589">
                  <c:v>46.0</c:v>
                </c:pt>
                <c:pt idx="590">
                  <c:v>45.0</c:v>
                </c:pt>
                <c:pt idx="591">
                  <c:v>45.0</c:v>
                </c:pt>
                <c:pt idx="592">
                  <c:v>45.0</c:v>
                </c:pt>
                <c:pt idx="593">
                  <c:v>45.0</c:v>
                </c:pt>
                <c:pt idx="594">
                  <c:v>45.0</c:v>
                </c:pt>
                <c:pt idx="595">
                  <c:v>45.0</c:v>
                </c:pt>
                <c:pt idx="596">
                  <c:v>45.0</c:v>
                </c:pt>
                <c:pt idx="597">
                  <c:v>45.0</c:v>
                </c:pt>
                <c:pt idx="598">
                  <c:v>45.0</c:v>
                </c:pt>
                <c:pt idx="599">
                  <c:v>45.0</c:v>
                </c:pt>
                <c:pt idx="600">
                  <c:v>45.0</c:v>
                </c:pt>
                <c:pt idx="601">
                  <c:v>45.0</c:v>
                </c:pt>
                <c:pt idx="602">
                  <c:v>45.0</c:v>
                </c:pt>
                <c:pt idx="603">
                  <c:v>45.0</c:v>
                </c:pt>
                <c:pt idx="604">
                  <c:v>45.0</c:v>
                </c:pt>
                <c:pt idx="605">
                  <c:v>45.0</c:v>
                </c:pt>
                <c:pt idx="606">
                  <c:v>45.0</c:v>
                </c:pt>
                <c:pt idx="607">
                  <c:v>45.0</c:v>
                </c:pt>
                <c:pt idx="608">
                  <c:v>45.0</c:v>
                </c:pt>
                <c:pt idx="609">
                  <c:v>45.0</c:v>
                </c:pt>
                <c:pt idx="610">
                  <c:v>45.0</c:v>
                </c:pt>
                <c:pt idx="611">
                  <c:v>45.0</c:v>
                </c:pt>
                <c:pt idx="612">
                  <c:v>45.0</c:v>
                </c:pt>
                <c:pt idx="613">
                  <c:v>45.0</c:v>
                </c:pt>
                <c:pt idx="614">
                  <c:v>45.0</c:v>
                </c:pt>
                <c:pt idx="615">
                  <c:v>45.0</c:v>
                </c:pt>
                <c:pt idx="616">
                  <c:v>44.0</c:v>
                </c:pt>
                <c:pt idx="617">
                  <c:v>44.0</c:v>
                </c:pt>
                <c:pt idx="618">
                  <c:v>44.0</c:v>
                </c:pt>
                <c:pt idx="619">
                  <c:v>44.0</c:v>
                </c:pt>
                <c:pt idx="620">
                  <c:v>44.0</c:v>
                </c:pt>
                <c:pt idx="621">
                  <c:v>44.0</c:v>
                </c:pt>
                <c:pt idx="622">
                  <c:v>44.0</c:v>
                </c:pt>
                <c:pt idx="623">
                  <c:v>44.0</c:v>
                </c:pt>
                <c:pt idx="624">
                  <c:v>44.0</c:v>
                </c:pt>
                <c:pt idx="625">
                  <c:v>44.0</c:v>
                </c:pt>
                <c:pt idx="626">
                  <c:v>44.0</c:v>
                </c:pt>
                <c:pt idx="627">
                  <c:v>44.0</c:v>
                </c:pt>
                <c:pt idx="628">
                  <c:v>44.0</c:v>
                </c:pt>
                <c:pt idx="629">
                  <c:v>44.0</c:v>
                </c:pt>
                <c:pt idx="630">
                  <c:v>44.0</c:v>
                </c:pt>
                <c:pt idx="631">
                  <c:v>43.0</c:v>
                </c:pt>
                <c:pt idx="632">
                  <c:v>43.0</c:v>
                </c:pt>
                <c:pt idx="633">
                  <c:v>43.0</c:v>
                </c:pt>
                <c:pt idx="634">
                  <c:v>43.0</c:v>
                </c:pt>
                <c:pt idx="635">
                  <c:v>43.0</c:v>
                </c:pt>
                <c:pt idx="636">
                  <c:v>43.0</c:v>
                </c:pt>
                <c:pt idx="637">
                  <c:v>43.0</c:v>
                </c:pt>
                <c:pt idx="638">
                  <c:v>43.0</c:v>
                </c:pt>
                <c:pt idx="639">
                  <c:v>43.0</c:v>
                </c:pt>
                <c:pt idx="640">
                  <c:v>43.0</c:v>
                </c:pt>
                <c:pt idx="641">
                  <c:v>43.0</c:v>
                </c:pt>
                <c:pt idx="642">
                  <c:v>43.0</c:v>
                </c:pt>
                <c:pt idx="643">
                  <c:v>43.0</c:v>
                </c:pt>
                <c:pt idx="644">
                  <c:v>43.0</c:v>
                </c:pt>
                <c:pt idx="645">
                  <c:v>43.0</c:v>
                </c:pt>
                <c:pt idx="646">
                  <c:v>43.0</c:v>
                </c:pt>
                <c:pt idx="647">
                  <c:v>43.0</c:v>
                </c:pt>
                <c:pt idx="648">
                  <c:v>43.0</c:v>
                </c:pt>
                <c:pt idx="649">
                  <c:v>43.0</c:v>
                </c:pt>
                <c:pt idx="650">
                  <c:v>43.0</c:v>
                </c:pt>
                <c:pt idx="651">
                  <c:v>43.0</c:v>
                </c:pt>
                <c:pt idx="652">
                  <c:v>43.0</c:v>
                </c:pt>
                <c:pt idx="653">
                  <c:v>43.0</c:v>
                </c:pt>
                <c:pt idx="654">
                  <c:v>43.0</c:v>
                </c:pt>
                <c:pt idx="655">
                  <c:v>43.0</c:v>
                </c:pt>
                <c:pt idx="656">
                  <c:v>42.0</c:v>
                </c:pt>
                <c:pt idx="657">
                  <c:v>42.0</c:v>
                </c:pt>
                <c:pt idx="658">
                  <c:v>42.0</c:v>
                </c:pt>
                <c:pt idx="659">
                  <c:v>42.0</c:v>
                </c:pt>
                <c:pt idx="660">
                  <c:v>42.0</c:v>
                </c:pt>
                <c:pt idx="661">
                  <c:v>42.0</c:v>
                </c:pt>
                <c:pt idx="662">
                  <c:v>42.0</c:v>
                </c:pt>
                <c:pt idx="663">
                  <c:v>42.0</c:v>
                </c:pt>
                <c:pt idx="664">
                  <c:v>42.0</c:v>
                </c:pt>
                <c:pt idx="665">
                  <c:v>42.0</c:v>
                </c:pt>
                <c:pt idx="666">
                  <c:v>42.0</c:v>
                </c:pt>
                <c:pt idx="667">
                  <c:v>42.0</c:v>
                </c:pt>
                <c:pt idx="668">
                  <c:v>42.0</c:v>
                </c:pt>
                <c:pt idx="669">
                  <c:v>42.0</c:v>
                </c:pt>
                <c:pt idx="670">
                  <c:v>42.0</c:v>
                </c:pt>
                <c:pt idx="671">
                  <c:v>42.0</c:v>
                </c:pt>
                <c:pt idx="672">
                  <c:v>42.0</c:v>
                </c:pt>
                <c:pt idx="673">
                  <c:v>42.0</c:v>
                </c:pt>
                <c:pt idx="674">
                  <c:v>42.0</c:v>
                </c:pt>
                <c:pt idx="675">
                  <c:v>42.0</c:v>
                </c:pt>
                <c:pt idx="676">
                  <c:v>42.0</c:v>
                </c:pt>
                <c:pt idx="677">
                  <c:v>42.0</c:v>
                </c:pt>
                <c:pt idx="678">
                  <c:v>42.0</c:v>
                </c:pt>
                <c:pt idx="679">
                  <c:v>42.0</c:v>
                </c:pt>
                <c:pt idx="680">
                  <c:v>42.0</c:v>
                </c:pt>
                <c:pt idx="681">
                  <c:v>42.0</c:v>
                </c:pt>
                <c:pt idx="682">
                  <c:v>42.0</c:v>
                </c:pt>
                <c:pt idx="683">
                  <c:v>42.0</c:v>
                </c:pt>
                <c:pt idx="684">
                  <c:v>42.0</c:v>
                </c:pt>
                <c:pt idx="685">
                  <c:v>42.0</c:v>
                </c:pt>
                <c:pt idx="686">
                  <c:v>42.0</c:v>
                </c:pt>
                <c:pt idx="687">
                  <c:v>41.0</c:v>
                </c:pt>
                <c:pt idx="688">
                  <c:v>41.0</c:v>
                </c:pt>
                <c:pt idx="689">
                  <c:v>41.0</c:v>
                </c:pt>
                <c:pt idx="690">
                  <c:v>41.0</c:v>
                </c:pt>
                <c:pt idx="691">
                  <c:v>41.0</c:v>
                </c:pt>
                <c:pt idx="692">
                  <c:v>41.0</c:v>
                </c:pt>
                <c:pt idx="693">
                  <c:v>41.0</c:v>
                </c:pt>
                <c:pt idx="694">
                  <c:v>41.0</c:v>
                </c:pt>
                <c:pt idx="695">
                  <c:v>41.0</c:v>
                </c:pt>
                <c:pt idx="696">
                  <c:v>41.0</c:v>
                </c:pt>
                <c:pt idx="697">
                  <c:v>41.0</c:v>
                </c:pt>
                <c:pt idx="698">
                  <c:v>41.0</c:v>
                </c:pt>
                <c:pt idx="699">
                  <c:v>41.0</c:v>
                </c:pt>
                <c:pt idx="700">
                  <c:v>41.0</c:v>
                </c:pt>
                <c:pt idx="701">
                  <c:v>41.0</c:v>
                </c:pt>
                <c:pt idx="702">
                  <c:v>41.0</c:v>
                </c:pt>
                <c:pt idx="703">
                  <c:v>41.0</c:v>
                </c:pt>
                <c:pt idx="704">
                  <c:v>41.0</c:v>
                </c:pt>
                <c:pt idx="705">
                  <c:v>41.0</c:v>
                </c:pt>
                <c:pt idx="706">
                  <c:v>41.0</c:v>
                </c:pt>
                <c:pt idx="707">
                  <c:v>41.0</c:v>
                </c:pt>
                <c:pt idx="708">
                  <c:v>41.0</c:v>
                </c:pt>
                <c:pt idx="709">
                  <c:v>41.0</c:v>
                </c:pt>
                <c:pt idx="710">
                  <c:v>41.0</c:v>
                </c:pt>
                <c:pt idx="711">
                  <c:v>40.0</c:v>
                </c:pt>
                <c:pt idx="712">
                  <c:v>40.0</c:v>
                </c:pt>
                <c:pt idx="713">
                  <c:v>40.0</c:v>
                </c:pt>
                <c:pt idx="714">
                  <c:v>40.0</c:v>
                </c:pt>
                <c:pt idx="715">
                  <c:v>40.0</c:v>
                </c:pt>
                <c:pt idx="716">
                  <c:v>40.0</c:v>
                </c:pt>
                <c:pt idx="717">
                  <c:v>40.0</c:v>
                </c:pt>
                <c:pt idx="718">
                  <c:v>40.0</c:v>
                </c:pt>
                <c:pt idx="719">
                  <c:v>40.0</c:v>
                </c:pt>
                <c:pt idx="720">
                  <c:v>40.0</c:v>
                </c:pt>
                <c:pt idx="721">
                  <c:v>40.0</c:v>
                </c:pt>
                <c:pt idx="722">
                  <c:v>40.0</c:v>
                </c:pt>
                <c:pt idx="723">
                  <c:v>40.0</c:v>
                </c:pt>
                <c:pt idx="724">
                  <c:v>40.0</c:v>
                </c:pt>
                <c:pt idx="725">
                  <c:v>40.0</c:v>
                </c:pt>
                <c:pt idx="726">
                  <c:v>40.0</c:v>
                </c:pt>
                <c:pt idx="727">
                  <c:v>40.0</c:v>
                </c:pt>
                <c:pt idx="728">
                  <c:v>40.0</c:v>
                </c:pt>
                <c:pt idx="729">
                  <c:v>40.0</c:v>
                </c:pt>
                <c:pt idx="730">
                  <c:v>40.0</c:v>
                </c:pt>
                <c:pt idx="731">
                  <c:v>40.0</c:v>
                </c:pt>
                <c:pt idx="732">
                  <c:v>40.0</c:v>
                </c:pt>
                <c:pt idx="733">
                  <c:v>40.0</c:v>
                </c:pt>
                <c:pt idx="734">
                  <c:v>40.0</c:v>
                </c:pt>
                <c:pt idx="735">
                  <c:v>40.0</c:v>
                </c:pt>
                <c:pt idx="736">
                  <c:v>40.0</c:v>
                </c:pt>
                <c:pt idx="737">
                  <c:v>39.0</c:v>
                </c:pt>
                <c:pt idx="738">
                  <c:v>39.0</c:v>
                </c:pt>
                <c:pt idx="739">
                  <c:v>39.0</c:v>
                </c:pt>
                <c:pt idx="740">
                  <c:v>39.0</c:v>
                </c:pt>
                <c:pt idx="741">
                  <c:v>39.0</c:v>
                </c:pt>
                <c:pt idx="742">
                  <c:v>39.0</c:v>
                </c:pt>
                <c:pt idx="743">
                  <c:v>39.0</c:v>
                </c:pt>
                <c:pt idx="744">
                  <c:v>39.0</c:v>
                </c:pt>
                <c:pt idx="745">
                  <c:v>39.0</c:v>
                </c:pt>
                <c:pt idx="746">
                  <c:v>39.0</c:v>
                </c:pt>
                <c:pt idx="747">
                  <c:v>39.0</c:v>
                </c:pt>
                <c:pt idx="748">
                  <c:v>39.0</c:v>
                </c:pt>
                <c:pt idx="749">
                  <c:v>39.0</c:v>
                </c:pt>
                <c:pt idx="750">
                  <c:v>39.0</c:v>
                </c:pt>
                <c:pt idx="751">
                  <c:v>39.0</c:v>
                </c:pt>
                <c:pt idx="752">
                  <c:v>39.0</c:v>
                </c:pt>
                <c:pt idx="753">
                  <c:v>39.0</c:v>
                </c:pt>
                <c:pt idx="754">
                  <c:v>39.0</c:v>
                </c:pt>
                <c:pt idx="755">
                  <c:v>39.0</c:v>
                </c:pt>
                <c:pt idx="756">
                  <c:v>39.0</c:v>
                </c:pt>
                <c:pt idx="757">
                  <c:v>39.0</c:v>
                </c:pt>
                <c:pt idx="758">
                  <c:v>39.0</c:v>
                </c:pt>
                <c:pt idx="759">
                  <c:v>38.0</c:v>
                </c:pt>
                <c:pt idx="760">
                  <c:v>38.0</c:v>
                </c:pt>
                <c:pt idx="761">
                  <c:v>38.0</c:v>
                </c:pt>
                <c:pt idx="762">
                  <c:v>38.0</c:v>
                </c:pt>
                <c:pt idx="763">
                  <c:v>38.0</c:v>
                </c:pt>
                <c:pt idx="764">
                  <c:v>38.0</c:v>
                </c:pt>
                <c:pt idx="765">
                  <c:v>38.0</c:v>
                </c:pt>
                <c:pt idx="766">
                  <c:v>38.0</c:v>
                </c:pt>
                <c:pt idx="767">
                  <c:v>38.0</c:v>
                </c:pt>
                <c:pt idx="768">
                  <c:v>38.0</c:v>
                </c:pt>
                <c:pt idx="769">
                  <c:v>38.0</c:v>
                </c:pt>
                <c:pt idx="770">
                  <c:v>38.0</c:v>
                </c:pt>
                <c:pt idx="771">
                  <c:v>38.0</c:v>
                </c:pt>
                <c:pt idx="772">
                  <c:v>38.0</c:v>
                </c:pt>
                <c:pt idx="773">
                  <c:v>38.0</c:v>
                </c:pt>
                <c:pt idx="774">
                  <c:v>38.0</c:v>
                </c:pt>
                <c:pt idx="775">
                  <c:v>38.0</c:v>
                </c:pt>
                <c:pt idx="776">
                  <c:v>38.0</c:v>
                </c:pt>
                <c:pt idx="777">
                  <c:v>38.0</c:v>
                </c:pt>
                <c:pt idx="778">
                  <c:v>38.0</c:v>
                </c:pt>
                <c:pt idx="779">
                  <c:v>38.0</c:v>
                </c:pt>
                <c:pt idx="780">
                  <c:v>38.0</c:v>
                </c:pt>
                <c:pt idx="781">
                  <c:v>38.0</c:v>
                </c:pt>
                <c:pt idx="782">
                  <c:v>38.0</c:v>
                </c:pt>
                <c:pt idx="783">
                  <c:v>38.0</c:v>
                </c:pt>
                <c:pt idx="784">
                  <c:v>38.0</c:v>
                </c:pt>
                <c:pt idx="785">
                  <c:v>38.0</c:v>
                </c:pt>
                <c:pt idx="786">
                  <c:v>37.0</c:v>
                </c:pt>
                <c:pt idx="787">
                  <c:v>37.0</c:v>
                </c:pt>
                <c:pt idx="788">
                  <c:v>37.0</c:v>
                </c:pt>
                <c:pt idx="789">
                  <c:v>37.0</c:v>
                </c:pt>
                <c:pt idx="790">
                  <c:v>37.0</c:v>
                </c:pt>
                <c:pt idx="791">
                  <c:v>37.0</c:v>
                </c:pt>
                <c:pt idx="792">
                  <c:v>37.0</c:v>
                </c:pt>
                <c:pt idx="793">
                  <c:v>37.0</c:v>
                </c:pt>
                <c:pt idx="794">
                  <c:v>37.0</c:v>
                </c:pt>
                <c:pt idx="795">
                  <c:v>37.0</c:v>
                </c:pt>
                <c:pt idx="796">
                  <c:v>37.0</c:v>
                </c:pt>
                <c:pt idx="797">
                  <c:v>37.0</c:v>
                </c:pt>
                <c:pt idx="798">
                  <c:v>37.0</c:v>
                </c:pt>
                <c:pt idx="799">
                  <c:v>37.0</c:v>
                </c:pt>
                <c:pt idx="800">
                  <c:v>37.0</c:v>
                </c:pt>
                <c:pt idx="801">
                  <c:v>37.0</c:v>
                </c:pt>
                <c:pt idx="802">
                  <c:v>37.0</c:v>
                </c:pt>
                <c:pt idx="803">
                  <c:v>37.0</c:v>
                </c:pt>
                <c:pt idx="804">
                  <c:v>37.0</c:v>
                </c:pt>
                <c:pt idx="805">
                  <c:v>36.0</c:v>
                </c:pt>
                <c:pt idx="806">
                  <c:v>36.0</c:v>
                </c:pt>
                <c:pt idx="807">
                  <c:v>36.0</c:v>
                </c:pt>
                <c:pt idx="808">
                  <c:v>36.0</c:v>
                </c:pt>
                <c:pt idx="809">
                  <c:v>36.0</c:v>
                </c:pt>
                <c:pt idx="810">
                  <c:v>36.0</c:v>
                </c:pt>
                <c:pt idx="811">
                  <c:v>36.0</c:v>
                </c:pt>
                <c:pt idx="812">
                  <c:v>36.0</c:v>
                </c:pt>
                <c:pt idx="813">
                  <c:v>36.0</c:v>
                </c:pt>
                <c:pt idx="814">
                  <c:v>36.0</c:v>
                </c:pt>
                <c:pt idx="815">
                  <c:v>36.0</c:v>
                </c:pt>
                <c:pt idx="816">
                  <c:v>36.0</c:v>
                </c:pt>
                <c:pt idx="817">
                  <c:v>36.0</c:v>
                </c:pt>
                <c:pt idx="818">
                  <c:v>36.0</c:v>
                </c:pt>
                <c:pt idx="819">
                  <c:v>36.0</c:v>
                </c:pt>
                <c:pt idx="820">
                  <c:v>36.0</c:v>
                </c:pt>
                <c:pt idx="821">
                  <c:v>36.0</c:v>
                </c:pt>
                <c:pt idx="822">
                  <c:v>36.0</c:v>
                </c:pt>
                <c:pt idx="823">
                  <c:v>36.0</c:v>
                </c:pt>
                <c:pt idx="824">
                  <c:v>36.0</c:v>
                </c:pt>
                <c:pt idx="825">
                  <c:v>35.0</c:v>
                </c:pt>
                <c:pt idx="826">
                  <c:v>35.0</c:v>
                </c:pt>
                <c:pt idx="827">
                  <c:v>35.0</c:v>
                </c:pt>
                <c:pt idx="828">
                  <c:v>35.0</c:v>
                </c:pt>
                <c:pt idx="829">
                  <c:v>35.0</c:v>
                </c:pt>
                <c:pt idx="830">
                  <c:v>35.0</c:v>
                </c:pt>
                <c:pt idx="831">
                  <c:v>35.0</c:v>
                </c:pt>
                <c:pt idx="832">
                  <c:v>35.0</c:v>
                </c:pt>
                <c:pt idx="833">
                  <c:v>35.0</c:v>
                </c:pt>
                <c:pt idx="834">
                  <c:v>35.0</c:v>
                </c:pt>
                <c:pt idx="835">
                  <c:v>35.0</c:v>
                </c:pt>
                <c:pt idx="836">
                  <c:v>35.0</c:v>
                </c:pt>
                <c:pt idx="837">
                  <c:v>35.0</c:v>
                </c:pt>
                <c:pt idx="838">
                  <c:v>35.0</c:v>
                </c:pt>
                <c:pt idx="839">
                  <c:v>35.0</c:v>
                </c:pt>
                <c:pt idx="840">
                  <c:v>35.0</c:v>
                </c:pt>
                <c:pt idx="841">
                  <c:v>34.0</c:v>
                </c:pt>
                <c:pt idx="842">
                  <c:v>34.0</c:v>
                </c:pt>
                <c:pt idx="843">
                  <c:v>34.0</c:v>
                </c:pt>
                <c:pt idx="844">
                  <c:v>34.0</c:v>
                </c:pt>
                <c:pt idx="845">
                  <c:v>34.0</c:v>
                </c:pt>
                <c:pt idx="846">
                  <c:v>34.0</c:v>
                </c:pt>
                <c:pt idx="847">
                  <c:v>34.0</c:v>
                </c:pt>
                <c:pt idx="848">
                  <c:v>34.0</c:v>
                </c:pt>
                <c:pt idx="849">
                  <c:v>34.0</c:v>
                </c:pt>
                <c:pt idx="850">
                  <c:v>34.0</c:v>
                </c:pt>
                <c:pt idx="851">
                  <c:v>34.0</c:v>
                </c:pt>
                <c:pt idx="852">
                  <c:v>34.0</c:v>
                </c:pt>
                <c:pt idx="853">
                  <c:v>33.0</c:v>
                </c:pt>
                <c:pt idx="854">
                  <c:v>33.0</c:v>
                </c:pt>
                <c:pt idx="855">
                  <c:v>33.0</c:v>
                </c:pt>
                <c:pt idx="856">
                  <c:v>33.0</c:v>
                </c:pt>
                <c:pt idx="857">
                  <c:v>33.0</c:v>
                </c:pt>
                <c:pt idx="858">
                  <c:v>33.0</c:v>
                </c:pt>
                <c:pt idx="859">
                  <c:v>33.0</c:v>
                </c:pt>
                <c:pt idx="860">
                  <c:v>33.0</c:v>
                </c:pt>
                <c:pt idx="861">
                  <c:v>33.0</c:v>
                </c:pt>
                <c:pt idx="862">
                  <c:v>33.0</c:v>
                </c:pt>
                <c:pt idx="863">
                  <c:v>33.0</c:v>
                </c:pt>
                <c:pt idx="864">
                  <c:v>33.0</c:v>
                </c:pt>
                <c:pt idx="865">
                  <c:v>32.0</c:v>
                </c:pt>
                <c:pt idx="866">
                  <c:v>32.0</c:v>
                </c:pt>
                <c:pt idx="867">
                  <c:v>32.0</c:v>
                </c:pt>
                <c:pt idx="868">
                  <c:v>32.0</c:v>
                </c:pt>
                <c:pt idx="869">
                  <c:v>32.0</c:v>
                </c:pt>
                <c:pt idx="870">
                  <c:v>32.0</c:v>
                </c:pt>
                <c:pt idx="871">
                  <c:v>32.0</c:v>
                </c:pt>
                <c:pt idx="872">
                  <c:v>32.0</c:v>
                </c:pt>
                <c:pt idx="873">
                  <c:v>32.0</c:v>
                </c:pt>
                <c:pt idx="874">
                  <c:v>32.0</c:v>
                </c:pt>
                <c:pt idx="875">
                  <c:v>32.0</c:v>
                </c:pt>
                <c:pt idx="876">
                  <c:v>32.0</c:v>
                </c:pt>
                <c:pt idx="877">
                  <c:v>32.0</c:v>
                </c:pt>
                <c:pt idx="878">
                  <c:v>31.0</c:v>
                </c:pt>
                <c:pt idx="879">
                  <c:v>31.0</c:v>
                </c:pt>
                <c:pt idx="880">
                  <c:v>31.0</c:v>
                </c:pt>
                <c:pt idx="881">
                  <c:v>31.0</c:v>
                </c:pt>
                <c:pt idx="882">
                  <c:v>31.0</c:v>
                </c:pt>
                <c:pt idx="883">
                  <c:v>31.0</c:v>
                </c:pt>
                <c:pt idx="884">
                  <c:v>31.0</c:v>
                </c:pt>
                <c:pt idx="885">
                  <c:v>31.0</c:v>
                </c:pt>
                <c:pt idx="886">
                  <c:v>31.0</c:v>
                </c:pt>
                <c:pt idx="887">
                  <c:v>31.0</c:v>
                </c:pt>
                <c:pt idx="888">
                  <c:v>31.0</c:v>
                </c:pt>
                <c:pt idx="889">
                  <c:v>31.0</c:v>
                </c:pt>
                <c:pt idx="890">
                  <c:v>30.0</c:v>
                </c:pt>
                <c:pt idx="891">
                  <c:v>30.0</c:v>
                </c:pt>
                <c:pt idx="892">
                  <c:v>30.0</c:v>
                </c:pt>
                <c:pt idx="893">
                  <c:v>30.0</c:v>
                </c:pt>
                <c:pt idx="894">
                  <c:v>30.0</c:v>
                </c:pt>
                <c:pt idx="895">
                  <c:v>30.0</c:v>
                </c:pt>
                <c:pt idx="896">
                  <c:v>30.0</c:v>
                </c:pt>
                <c:pt idx="897">
                  <c:v>30.0</c:v>
                </c:pt>
                <c:pt idx="898">
                  <c:v>30.0</c:v>
                </c:pt>
                <c:pt idx="899">
                  <c:v>30.0</c:v>
                </c:pt>
                <c:pt idx="900">
                  <c:v>30.0</c:v>
                </c:pt>
                <c:pt idx="901">
                  <c:v>30.0</c:v>
                </c:pt>
                <c:pt idx="902">
                  <c:v>30.0</c:v>
                </c:pt>
                <c:pt idx="903">
                  <c:v>30.0</c:v>
                </c:pt>
                <c:pt idx="904">
                  <c:v>29.0</c:v>
                </c:pt>
                <c:pt idx="905">
                  <c:v>29.0</c:v>
                </c:pt>
                <c:pt idx="906">
                  <c:v>29.0</c:v>
                </c:pt>
                <c:pt idx="907">
                  <c:v>29.0</c:v>
                </c:pt>
                <c:pt idx="908">
                  <c:v>29.0</c:v>
                </c:pt>
                <c:pt idx="909">
                  <c:v>29.0</c:v>
                </c:pt>
                <c:pt idx="910">
                  <c:v>29.0</c:v>
                </c:pt>
                <c:pt idx="911">
                  <c:v>29.0</c:v>
                </c:pt>
                <c:pt idx="912">
                  <c:v>29.0</c:v>
                </c:pt>
                <c:pt idx="913">
                  <c:v>29.0</c:v>
                </c:pt>
                <c:pt idx="914">
                  <c:v>29.0</c:v>
                </c:pt>
                <c:pt idx="915">
                  <c:v>28.0</c:v>
                </c:pt>
                <c:pt idx="916">
                  <c:v>28.0</c:v>
                </c:pt>
                <c:pt idx="917">
                  <c:v>28.0</c:v>
                </c:pt>
                <c:pt idx="918">
                  <c:v>28.0</c:v>
                </c:pt>
                <c:pt idx="919">
                  <c:v>28.0</c:v>
                </c:pt>
                <c:pt idx="920">
                  <c:v>28.0</c:v>
                </c:pt>
                <c:pt idx="921">
                  <c:v>28.0</c:v>
                </c:pt>
                <c:pt idx="922">
                  <c:v>28.0</c:v>
                </c:pt>
                <c:pt idx="923">
                  <c:v>28.0</c:v>
                </c:pt>
                <c:pt idx="924">
                  <c:v>28.0</c:v>
                </c:pt>
                <c:pt idx="925">
                  <c:v>27.0</c:v>
                </c:pt>
                <c:pt idx="926">
                  <c:v>27.0</c:v>
                </c:pt>
                <c:pt idx="927">
                  <c:v>27.0</c:v>
                </c:pt>
                <c:pt idx="928">
                  <c:v>27.0</c:v>
                </c:pt>
                <c:pt idx="929">
                  <c:v>27.0</c:v>
                </c:pt>
                <c:pt idx="930">
                  <c:v>27.0</c:v>
                </c:pt>
                <c:pt idx="931">
                  <c:v>26.0</c:v>
                </c:pt>
                <c:pt idx="932">
                  <c:v>26.0</c:v>
                </c:pt>
                <c:pt idx="933">
                  <c:v>26.0</c:v>
                </c:pt>
                <c:pt idx="934">
                  <c:v>26.0</c:v>
                </c:pt>
                <c:pt idx="935">
                  <c:v>26.0</c:v>
                </c:pt>
                <c:pt idx="936">
                  <c:v>26.0</c:v>
                </c:pt>
                <c:pt idx="937">
                  <c:v>25.0</c:v>
                </c:pt>
                <c:pt idx="938">
                  <c:v>25.0</c:v>
                </c:pt>
                <c:pt idx="939">
                  <c:v>25.0</c:v>
                </c:pt>
                <c:pt idx="940">
                  <c:v>25.0</c:v>
                </c:pt>
                <c:pt idx="941">
                  <c:v>25.0</c:v>
                </c:pt>
                <c:pt idx="942">
                  <c:v>25.0</c:v>
                </c:pt>
                <c:pt idx="943">
                  <c:v>25.0</c:v>
                </c:pt>
                <c:pt idx="944">
                  <c:v>25.0</c:v>
                </c:pt>
                <c:pt idx="945">
                  <c:v>24.0</c:v>
                </c:pt>
                <c:pt idx="946">
                  <c:v>24.0</c:v>
                </c:pt>
                <c:pt idx="947">
                  <c:v>24.0</c:v>
                </c:pt>
                <c:pt idx="948">
                  <c:v>24.0</c:v>
                </c:pt>
                <c:pt idx="949">
                  <c:v>24.0</c:v>
                </c:pt>
                <c:pt idx="950">
                  <c:v>24.0</c:v>
                </c:pt>
                <c:pt idx="951">
                  <c:v>24.0</c:v>
                </c:pt>
                <c:pt idx="952">
                  <c:v>24.0</c:v>
                </c:pt>
                <c:pt idx="953">
                  <c:v>23.0</c:v>
                </c:pt>
                <c:pt idx="954">
                  <c:v>23.0</c:v>
                </c:pt>
                <c:pt idx="955">
                  <c:v>23.0</c:v>
                </c:pt>
                <c:pt idx="956">
                  <c:v>23.0</c:v>
                </c:pt>
                <c:pt idx="957">
                  <c:v>23.0</c:v>
                </c:pt>
                <c:pt idx="958">
                  <c:v>23.0</c:v>
                </c:pt>
                <c:pt idx="959">
                  <c:v>23.0</c:v>
                </c:pt>
                <c:pt idx="960">
                  <c:v>22.0</c:v>
                </c:pt>
                <c:pt idx="961">
                  <c:v>22.0</c:v>
                </c:pt>
                <c:pt idx="962">
                  <c:v>22.0</c:v>
                </c:pt>
                <c:pt idx="963">
                  <c:v>22.0</c:v>
                </c:pt>
                <c:pt idx="964">
                  <c:v>22.0</c:v>
                </c:pt>
                <c:pt idx="965">
                  <c:v>22.0</c:v>
                </c:pt>
                <c:pt idx="966">
                  <c:v>21.0</c:v>
                </c:pt>
                <c:pt idx="967">
                  <c:v>21.0</c:v>
                </c:pt>
                <c:pt idx="968">
                  <c:v>21.0</c:v>
                </c:pt>
                <c:pt idx="969">
                  <c:v>21.0</c:v>
                </c:pt>
                <c:pt idx="970">
                  <c:v>21.0</c:v>
                </c:pt>
                <c:pt idx="971">
                  <c:v>20.0</c:v>
                </c:pt>
                <c:pt idx="972">
                  <c:v>20.0</c:v>
                </c:pt>
                <c:pt idx="973">
                  <c:v>19.0</c:v>
                </c:pt>
                <c:pt idx="974">
                  <c:v>19.0</c:v>
                </c:pt>
                <c:pt idx="975">
                  <c:v>19.0</c:v>
                </c:pt>
                <c:pt idx="976">
                  <c:v>19.0</c:v>
                </c:pt>
                <c:pt idx="977">
                  <c:v>19.0</c:v>
                </c:pt>
                <c:pt idx="978">
                  <c:v>17.0</c:v>
                </c:pt>
                <c:pt idx="979">
                  <c:v>17.0</c:v>
                </c:pt>
                <c:pt idx="980">
                  <c:v>17.0</c:v>
                </c:pt>
                <c:pt idx="981">
                  <c:v>15.0</c:v>
                </c:pt>
                <c:pt idx="982">
                  <c:v>15.0</c:v>
                </c:pt>
                <c:pt idx="983">
                  <c:v>15.0</c:v>
                </c:pt>
                <c:pt idx="984">
                  <c:v>15.0</c:v>
                </c:pt>
                <c:pt idx="985">
                  <c:v>14.0</c:v>
                </c:pt>
                <c:pt idx="986">
                  <c:v>14.0</c:v>
                </c:pt>
                <c:pt idx="987">
                  <c:v>14.0</c:v>
                </c:pt>
                <c:pt idx="988">
                  <c:v>13.0</c:v>
                </c:pt>
                <c:pt idx="989">
                  <c:v>13.0</c:v>
                </c:pt>
                <c:pt idx="990">
                  <c:v>11.0</c:v>
                </c:pt>
                <c:pt idx="991">
                  <c:v>9.5</c:v>
                </c:pt>
                <c:pt idx="992">
                  <c:v>9.0</c:v>
                </c:pt>
                <c:pt idx="993">
                  <c:v>7.6</c:v>
                </c:pt>
                <c:pt idx="994">
                  <c:v>6.6</c:v>
                </c:pt>
                <c:pt idx="995">
                  <c:v>4.3</c:v>
                </c:pt>
                <c:pt idx="996">
                  <c:v>1.8</c:v>
                </c:pt>
                <c:pt idx="997">
                  <c:v>1.3</c:v>
                </c:pt>
              </c:numCache>
            </c:numRef>
          </c:yVal>
          <c:smooth val="0"/>
        </c:ser>
        <c:dLbls>
          <c:showLegendKey val="0"/>
          <c:showVal val="0"/>
          <c:showCatName val="0"/>
          <c:showSerName val="0"/>
          <c:showPercent val="0"/>
          <c:showBubbleSize val="0"/>
        </c:dLbls>
        <c:axId val="-2042884488"/>
        <c:axId val="-2042878712"/>
      </c:scatterChart>
      <c:valAx>
        <c:axId val="-2042884488"/>
        <c:scaling>
          <c:orientation val="minMax"/>
        </c:scaling>
        <c:delete val="0"/>
        <c:axPos val="b"/>
        <c:title>
          <c:tx>
            <c:rich>
              <a:bodyPr/>
              <a:lstStyle/>
              <a:p>
                <a:pPr>
                  <a:defRPr/>
                </a:pPr>
                <a:r>
                  <a:rPr lang="en-US" dirty="0">
                    <a:latin typeface="Calibri"/>
                  </a:rPr>
                  <a:t>True</a:t>
                </a:r>
                <a:r>
                  <a:rPr lang="en-US" baseline="0" dirty="0">
                    <a:latin typeface="Calibri"/>
                  </a:rPr>
                  <a:t> score</a:t>
                </a:r>
                <a:endParaRPr lang="en-US" dirty="0">
                  <a:latin typeface="Calibri"/>
                </a:endParaRPr>
              </a:p>
            </c:rich>
          </c:tx>
          <c:layout/>
          <c:overlay val="0"/>
        </c:title>
        <c:numFmt formatCode="General" sourceLinked="1"/>
        <c:majorTickMark val="out"/>
        <c:minorTickMark val="none"/>
        <c:tickLblPos val="nextTo"/>
        <c:crossAx val="-2042878712"/>
        <c:crosses val="autoZero"/>
        <c:crossBetween val="midCat"/>
        <c:majorUnit val="10.0"/>
      </c:valAx>
      <c:valAx>
        <c:axId val="-2042878712"/>
        <c:scaling>
          <c:orientation val="minMax"/>
        </c:scaling>
        <c:delete val="0"/>
        <c:axPos val="l"/>
        <c:majorGridlines/>
        <c:title>
          <c:tx>
            <c:rich>
              <a:bodyPr rot="-5400000" vert="horz"/>
              <a:lstStyle/>
              <a:p>
                <a:pPr>
                  <a:defRPr/>
                </a:pPr>
                <a:r>
                  <a:rPr lang="en-US" dirty="0">
                    <a:latin typeface="Calibri"/>
                  </a:rPr>
                  <a:t>Observed score</a:t>
                </a:r>
              </a:p>
            </c:rich>
          </c:tx>
          <c:layout/>
          <c:overlay val="0"/>
        </c:title>
        <c:numFmt formatCode="General" sourceLinked="1"/>
        <c:majorTickMark val="out"/>
        <c:minorTickMark val="none"/>
        <c:tickLblPos val="nextTo"/>
        <c:crossAx val="-2042884488"/>
        <c:crosses val="autoZero"/>
        <c:crossBetween val="midCat"/>
      </c:valAx>
    </c:plotArea>
    <c:plotVisOnly val="1"/>
    <c:dispBlanksAs val="gap"/>
    <c:showDLblsOverMax val="0"/>
  </c:chart>
  <c:txPr>
    <a:bodyPr/>
    <a:lstStyle/>
    <a:p>
      <a:pPr>
        <a:defRPr sz="1800"/>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 Id="rId2" Type="http://schemas.openxmlformats.org/officeDocument/2006/relationships/hyperlink" Target="mailto:dylanwiliam@mac.com" TargetMode="Externa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dirty="0">
              <a:latin typeface="Calibri"/>
            </a:endParaRPr>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41C2C3A4-4C1C-A84A-90D2-BFDB4EE6A47B}" type="datetimeFigureOut">
              <a:rPr lang="en-US" smtClean="0">
                <a:latin typeface="Calibri"/>
              </a:rPr>
              <a:t>2/10/17</a:t>
            </a:fld>
            <a:endParaRPr lang="en-US" dirty="0">
              <a:latin typeface="Calibri"/>
            </a:endParaRPr>
          </a:p>
        </p:txBody>
      </p:sp>
      <p:sp>
        <p:nvSpPr>
          <p:cNvPr id="6" name="Rectangle 2"/>
          <p:cNvSpPr>
            <a:spLocks noChangeArrowheads="1"/>
          </p:cNvSpPr>
          <p:nvPr/>
        </p:nvSpPr>
        <p:spPr bwMode="auto">
          <a:xfrm>
            <a:off x="774700" y="6343651"/>
            <a:ext cx="7950200" cy="24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93663" tIns="46038" rIns="93663" bIns="46038">
            <a:spAutoFit/>
          </a:bodyPr>
          <a:lstStyle/>
          <a:p>
            <a:pPr defTabSz="950913" eaLnBrk="0" hangingPunct="0">
              <a:tabLst>
                <a:tab pos="1435100" algn="l"/>
                <a:tab pos="3136900" algn="l"/>
                <a:tab pos="4749800" algn="l"/>
                <a:tab pos="6273800" algn="l"/>
              </a:tabLst>
            </a:pPr>
            <a:r>
              <a:rPr lang="en-GB" sz="1000" dirty="0">
                <a:latin typeface="Times New Roman" charset="0"/>
              </a:rPr>
              <a:t>© </a:t>
            </a:r>
            <a:r>
              <a:rPr lang="en-GB" sz="1000" dirty="0" smtClean="0">
                <a:latin typeface="Times New Roman" charset="0"/>
              </a:rPr>
              <a:t>2015 </a:t>
            </a:r>
            <a:r>
              <a:rPr lang="en-GB" sz="1000" dirty="0">
                <a:latin typeface="Times New Roman" charset="0"/>
              </a:rPr>
              <a:t>Dylan </a:t>
            </a:r>
            <a:r>
              <a:rPr lang="en-GB" sz="1000" dirty="0" smtClean="0">
                <a:latin typeface="Times New Roman" charset="0"/>
              </a:rPr>
              <a:t>Wiliam 	E: </a:t>
            </a:r>
            <a:r>
              <a:rPr lang="en-GB" sz="1000" dirty="0" smtClean="0">
                <a:latin typeface="Times New Roman" charset="0"/>
                <a:hlinkClick r:id="rId2"/>
              </a:rPr>
              <a:t>dylanwiliam@mac.com</a:t>
            </a:r>
            <a:r>
              <a:rPr lang="en-GB" sz="1000" dirty="0">
                <a:latin typeface="Times New Roman" charset="0"/>
              </a:rPr>
              <a:t> </a:t>
            </a:r>
            <a:r>
              <a:rPr lang="en-GB" sz="1000" dirty="0" smtClean="0">
                <a:latin typeface="Times New Roman" charset="0"/>
              </a:rPr>
              <a:t>	W: </a:t>
            </a:r>
            <a:r>
              <a:rPr lang="en-GB" sz="1000" dirty="0" err="1" smtClean="0">
                <a:latin typeface="Times New Roman" charset="0"/>
              </a:rPr>
              <a:t>www.dylanwiliam.org</a:t>
            </a:r>
            <a:r>
              <a:rPr lang="en-GB" sz="1000" dirty="0" smtClean="0">
                <a:latin typeface="Times New Roman" charset="0"/>
              </a:rPr>
              <a:t> 	T: (609) 910 1489 (US)	T: 020 8144 0055 (UK)</a:t>
            </a:r>
            <a:endParaRPr lang="en-GB" sz="1000" dirty="0">
              <a:latin typeface="Times New Roman" charset="0"/>
            </a:endParaRPr>
          </a:p>
        </p:txBody>
      </p:sp>
    </p:spTree>
    <p:extLst>
      <p:ext uri="{BB962C8B-B14F-4D97-AF65-F5344CB8AC3E}">
        <p14:creationId xmlns:p14="http://schemas.microsoft.com/office/powerpoint/2010/main" val="35998248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atin typeface="Calibri"/>
              </a:defRPr>
            </a:lvl1pPr>
          </a:lstStyle>
          <a:p>
            <a:endParaRPr lang="en-US" dirty="0"/>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atin typeface="Calibri"/>
              </a:defRPr>
            </a:lvl1pPr>
          </a:lstStyle>
          <a:p>
            <a:fld id="{957DA0C9-D11F-414A-B851-4220FC24B15F}" type="datetimeFigureOut">
              <a:rPr lang="en-US" smtClean="0"/>
              <a:pPr/>
              <a:t>2/10/17</a:t>
            </a:fld>
            <a:endParaRPr lang="en-US" dirty="0"/>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atin typeface="Calibri"/>
              </a:defRPr>
            </a:lvl1pPr>
          </a:lstStyle>
          <a:p>
            <a:endParaRPr lang="en-US" dirty="0"/>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atin typeface="Calibri"/>
              </a:defRPr>
            </a:lvl1pPr>
          </a:lstStyle>
          <a:p>
            <a:fld id="{3E89E27A-ED90-C843-AE3C-CB6570AD89C7}" type="slidenum">
              <a:rPr lang="en-US" smtClean="0"/>
              <a:pPr/>
              <a:t>‹#›</a:t>
            </a:fld>
            <a:endParaRPr lang="en-US" dirty="0"/>
          </a:p>
        </p:txBody>
      </p:sp>
    </p:spTree>
    <p:extLst>
      <p:ext uri="{BB962C8B-B14F-4D97-AF65-F5344CB8AC3E}">
        <p14:creationId xmlns:p14="http://schemas.microsoft.com/office/powerpoint/2010/main" val="282572339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Assessment literacy—an understanding of both the meanings and the consequences of educational assessments—is an essential component of teacher expertise but there is little agreement about the term’s meaning. In this webinar, participants will learn:</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about what makes some assessments better than others</a:t>
            </a:r>
          </a:p>
          <a:p>
            <a:r>
              <a:rPr lang="en-US" sz="1200" kern="1200" dirty="0" smtClean="0">
                <a:solidFill>
                  <a:schemeClr val="tx1"/>
                </a:solidFill>
                <a:latin typeface="+mn-lt"/>
                <a:ea typeface="+mn-ea"/>
                <a:cs typeface="+mn-cs"/>
              </a:rPr>
              <a:t>why student progress measures are almost entirely useless</a:t>
            </a:r>
          </a:p>
          <a:p>
            <a:r>
              <a:rPr lang="en-US" sz="1200" kern="1200" dirty="0" smtClean="0">
                <a:solidFill>
                  <a:schemeClr val="tx1"/>
                </a:solidFill>
                <a:latin typeface="+mn-lt"/>
                <a:ea typeface="+mn-ea"/>
                <a:cs typeface="+mn-cs"/>
              </a:rPr>
              <a:t>why most tests will never produce useful diagnostic information on students</a:t>
            </a:r>
          </a:p>
          <a:p>
            <a:r>
              <a:rPr lang="en-US" sz="1200" kern="1200" dirty="0" smtClean="0">
                <a:solidFill>
                  <a:schemeClr val="tx1"/>
                </a:solidFill>
                <a:latin typeface="+mn-lt"/>
                <a:ea typeface="+mn-ea"/>
                <a:cs typeface="+mn-cs"/>
              </a:rPr>
              <a:t>and why most school assessment systems do not do the things they are intended to do.</a:t>
            </a:r>
            <a:endParaRPr lang="en-US" dirty="0"/>
          </a:p>
        </p:txBody>
      </p:sp>
      <p:sp>
        <p:nvSpPr>
          <p:cNvPr id="4" name="Slide Number Placeholder 3"/>
          <p:cNvSpPr>
            <a:spLocks noGrp="1"/>
          </p:cNvSpPr>
          <p:nvPr>
            <p:ph type="sldNum" sz="quarter" idx="10"/>
          </p:nvPr>
        </p:nvSpPr>
        <p:spPr/>
        <p:txBody>
          <a:bodyPr/>
          <a:lstStyle/>
          <a:p>
            <a:fld id="{3E89E27A-ED90-C843-AE3C-CB6570AD89C7}" type="slidenum">
              <a:rPr lang="en-US" smtClean="0"/>
              <a:pPr/>
              <a:t>1</a:t>
            </a:fld>
            <a:endParaRPr lang="en-US" dirty="0"/>
          </a:p>
        </p:txBody>
      </p:sp>
    </p:spTree>
    <p:extLst>
      <p:ext uri="{BB962C8B-B14F-4D97-AF65-F5344CB8AC3E}">
        <p14:creationId xmlns:p14="http://schemas.microsoft.com/office/powerpoint/2010/main" val="1449780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emf"/></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717550" y="1384300"/>
            <a:ext cx="7969250" cy="484089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pPr>
              <a:defRPr/>
            </a:pPr>
            <a:fld id="{2D6238C2-C284-AD4D-8FB8-9663937FCA09}" type="slidenum">
              <a:rPr lang="en-GB" smtClean="0"/>
              <a:pPr>
                <a:defRPr/>
              </a:pPr>
              <a:t>‹#›</a:t>
            </a:fld>
            <a:endParaRPr lang="en-GB" dirty="0"/>
          </a:p>
        </p:txBody>
      </p:sp>
      <p:sp>
        <p:nvSpPr>
          <p:cNvPr id="7" name="Footer Placeholder 4"/>
          <p:cNvSpPr>
            <a:spLocks noGrp="1"/>
          </p:cNvSpPr>
          <p:nvPr>
            <p:ph type="ftr" sz="quarter" idx="3"/>
          </p:nvPr>
        </p:nvSpPr>
        <p:spPr>
          <a:xfrm>
            <a:off x="457200" y="6356350"/>
            <a:ext cx="5562600" cy="365125"/>
          </a:xfrm>
          <a:prstGeom prst="rect">
            <a:avLst/>
          </a:prstGeom>
        </p:spPr>
        <p:txBody>
          <a:bodyPr vert="horz" lIns="91440" tIns="45720" rIns="91440" bIns="45720" rtlCol="0" anchor="ctr"/>
          <a:lstStyle>
            <a:lvl1pPr algn="l">
              <a:defRPr sz="800">
                <a:solidFill>
                  <a:schemeClr val="tx1"/>
                </a:solidFill>
              </a:defRPr>
            </a:lvl1pPr>
          </a:lstStyle>
          <a:p>
            <a:pPr>
              <a:defRPr/>
            </a:pPr>
            <a:endParaRPr lang="en-US"/>
          </a:p>
        </p:txBody>
      </p:sp>
      <p:pic>
        <p:nvPicPr>
          <p:cNvPr id="8" name="Picture 7" descr="Dylan Wiliam 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1608" y="6225190"/>
            <a:ext cx="2162392" cy="632810"/>
          </a:xfrm>
          <a:prstGeom prst="rect">
            <a:avLst/>
          </a:prstGeom>
        </p:spPr>
      </p:pic>
    </p:spTree>
    <p:extLst>
      <p:ext uri="{BB962C8B-B14F-4D97-AF65-F5344CB8AC3E}">
        <p14:creationId xmlns:p14="http://schemas.microsoft.com/office/powerpoint/2010/main" val="299128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Slide Number Placeholder 3"/>
          <p:cNvSpPr>
            <a:spLocks noGrp="1"/>
          </p:cNvSpPr>
          <p:nvPr>
            <p:ph type="sldNum" sz="quarter" idx="11"/>
          </p:nvPr>
        </p:nvSpPr>
        <p:spPr/>
        <p:txBody>
          <a:bodyPr/>
          <a:lstStyle/>
          <a:p>
            <a:pPr>
              <a:defRPr/>
            </a:pPr>
            <a:fld id="{0BCA7252-6283-0043-95DE-9CBA704BC554}" type="slidenum">
              <a:rPr lang="en-GB" smtClean="0"/>
              <a:pPr>
                <a:defRPr/>
              </a:pPr>
              <a:t>‹#›</a:t>
            </a:fld>
            <a:endParaRPr lang="en-GB" dirty="0"/>
          </a:p>
        </p:txBody>
      </p:sp>
      <p:sp>
        <p:nvSpPr>
          <p:cNvPr id="8" name="Content Placeholder 7"/>
          <p:cNvSpPr>
            <a:spLocks noGrp="1"/>
          </p:cNvSpPr>
          <p:nvPr>
            <p:ph sz="quarter" idx="12"/>
          </p:nvPr>
        </p:nvSpPr>
        <p:spPr>
          <a:xfrm>
            <a:off x="609600" y="1739900"/>
            <a:ext cx="2489200" cy="431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9"/>
          <p:cNvSpPr>
            <a:spLocks noGrp="1"/>
          </p:cNvSpPr>
          <p:nvPr>
            <p:ph sz="quarter" idx="13"/>
          </p:nvPr>
        </p:nvSpPr>
        <p:spPr>
          <a:xfrm>
            <a:off x="3276600" y="1739900"/>
            <a:ext cx="2628900" cy="431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Content Placeholder 9"/>
          <p:cNvSpPr>
            <a:spLocks noGrp="1"/>
          </p:cNvSpPr>
          <p:nvPr>
            <p:ph sz="quarter" idx="14"/>
          </p:nvPr>
        </p:nvSpPr>
        <p:spPr>
          <a:xfrm>
            <a:off x="6121400" y="1739900"/>
            <a:ext cx="2628900" cy="431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5" name="Picture 14"/>
          <p:cNvPicPr>
            <a:picLocks noChangeAspect="1"/>
          </p:cNvPicPr>
          <p:nvPr userDrawn="1"/>
        </p:nvPicPr>
        <p:blipFill>
          <a:blip r:embed="rId2"/>
          <a:stretch>
            <a:fillRect/>
          </a:stretch>
        </p:blipFill>
        <p:spPr>
          <a:xfrm>
            <a:off x="8064500" y="6184900"/>
            <a:ext cx="1079500" cy="673100"/>
          </a:xfrm>
          <a:prstGeom prst="rect">
            <a:avLst/>
          </a:prstGeom>
        </p:spPr>
      </p:pic>
    </p:spTree>
    <p:extLst>
      <p:ext uri="{BB962C8B-B14F-4D97-AF65-F5344CB8AC3E}">
        <p14:creationId xmlns:p14="http://schemas.microsoft.com/office/powerpoint/2010/main" val="780858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a:xfrm>
            <a:off x="457200" y="6356350"/>
            <a:ext cx="5562600" cy="365125"/>
          </a:xfrm>
          <a:prstGeom prst="rect">
            <a:avLst/>
          </a:prstGeom>
        </p:spPr>
        <p:txBody>
          <a:bodyPr/>
          <a:lstStyle/>
          <a:p>
            <a:pPr>
              <a:defRPr/>
            </a:pPr>
            <a:endParaRPr lang="en-US" dirty="0"/>
          </a:p>
        </p:txBody>
      </p:sp>
      <p:sp>
        <p:nvSpPr>
          <p:cNvPr id="4" name="Slide Number Placeholder 3"/>
          <p:cNvSpPr>
            <a:spLocks noGrp="1"/>
          </p:cNvSpPr>
          <p:nvPr>
            <p:ph type="sldNum" sz="quarter" idx="11"/>
          </p:nvPr>
        </p:nvSpPr>
        <p:spPr/>
        <p:txBody>
          <a:bodyPr/>
          <a:lstStyle/>
          <a:p>
            <a:pPr>
              <a:defRPr/>
            </a:pPr>
            <a:fld id="{0BCA7252-6283-0043-95DE-9CBA704BC554}" type="slidenum">
              <a:rPr lang="en-GB" smtClean="0"/>
              <a:pPr>
                <a:defRPr/>
              </a:pPr>
              <a:t>‹#›</a:t>
            </a:fld>
            <a:endParaRPr lang="en-GB" dirty="0"/>
          </a:p>
        </p:txBody>
      </p:sp>
      <p:pic>
        <p:nvPicPr>
          <p:cNvPr id="5" name="Picture 4" descr="Dylan Wiliam 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1608" y="6225190"/>
            <a:ext cx="2162392" cy="632810"/>
          </a:xfrm>
          <a:prstGeom prst="rect">
            <a:avLst/>
          </a:prstGeom>
        </p:spPr>
      </p:pic>
    </p:spTree>
    <p:extLst>
      <p:ext uri="{BB962C8B-B14F-4D97-AF65-F5344CB8AC3E}">
        <p14:creationId xmlns:p14="http://schemas.microsoft.com/office/powerpoint/2010/main" val="2699410867"/>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pPr>
              <a:defRPr/>
            </a:pPr>
            <a:fld id="{19ABF79A-F4A3-5E49-A6CE-5B8CF779BC37}" type="slidenum">
              <a:rPr lang="en-GB" smtClean="0"/>
              <a:pPr>
                <a:defRPr/>
              </a:pPr>
              <a:t>‹#›</a:t>
            </a:fld>
            <a:endParaRPr lang="en-GB" dirty="0"/>
          </a:p>
        </p:txBody>
      </p:sp>
    </p:spTree>
    <p:extLst>
      <p:ext uri="{BB962C8B-B14F-4D97-AF65-F5344CB8AC3E}">
        <p14:creationId xmlns:p14="http://schemas.microsoft.com/office/powerpoint/2010/main" val="1196817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6" name="Picture 5" descr="circle.png"/>
          <p:cNvPicPr>
            <a:picLocks noChangeAspect="1"/>
          </p:cNvPicPr>
          <p:nvPr/>
        </p:nvPicPr>
        <p:blipFill>
          <a:blip r:embed="rId2">
            <a:alphaModFix amt="21000"/>
            <a:extLst>
              <a:ext uri="{28A0092B-C50C-407E-A947-70E740481C1C}">
                <a14:useLocalDpi xmlns:a14="http://schemas.microsoft.com/office/drawing/2010/main" val="0"/>
              </a:ext>
            </a:extLst>
          </a:blip>
          <a:stretch>
            <a:fillRect/>
          </a:stretch>
        </p:blipFill>
        <p:spPr>
          <a:xfrm>
            <a:off x="7368" y="-20466"/>
            <a:ext cx="9141964" cy="6858000"/>
          </a:xfrm>
          <a:prstGeom prst="rect">
            <a:avLst/>
          </a:prstGeom>
        </p:spPr>
      </p:pic>
      <p:sp>
        <p:nvSpPr>
          <p:cNvPr id="5" name="Footer Placeholder 4"/>
          <p:cNvSpPr>
            <a:spLocks noGrp="1"/>
          </p:cNvSpPr>
          <p:nvPr>
            <p:ph type="ftr" sz="quarter" idx="13"/>
          </p:nvPr>
        </p:nvSpPr>
        <p:spPr>
          <a:xfrm>
            <a:off x="457200" y="6356350"/>
            <a:ext cx="5562600" cy="365125"/>
          </a:xfrm>
          <a:prstGeom prst="rect">
            <a:avLst/>
          </a:prstGeom>
        </p:spPr>
        <p:txBody>
          <a:bodyPr vert="horz" lIns="91440" tIns="45720" rIns="91440" bIns="45720" rtlCol="0" anchor="ctr"/>
          <a:lstStyle>
            <a:lvl1pPr algn="l">
              <a:defRPr sz="800">
                <a:solidFill>
                  <a:schemeClr val="tx1"/>
                </a:solidFill>
              </a:defRPr>
            </a:lvl1pPr>
          </a:lstStyle>
          <a:p>
            <a:pPr>
              <a:defRPr/>
            </a:pPr>
            <a:endParaRPr lang="en-US" dirty="0"/>
          </a:p>
        </p:txBody>
      </p:sp>
    </p:spTree>
    <p:extLst>
      <p:ext uri="{BB962C8B-B14F-4D97-AF65-F5344CB8AC3E}">
        <p14:creationId xmlns:p14="http://schemas.microsoft.com/office/powerpoint/2010/main" val="1116602468"/>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Title and Exit Slide">
    <p:spTree>
      <p:nvGrpSpPr>
        <p:cNvPr id="1" name=""/>
        <p:cNvGrpSpPr/>
        <p:nvPr/>
      </p:nvGrpSpPr>
      <p:grpSpPr>
        <a:xfrm>
          <a:off x="0" y="0"/>
          <a:ext cx="0" cy="0"/>
          <a:chOff x="0" y="0"/>
          <a:chExt cx="0" cy="0"/>
        </a:xfrm>
      </p:grpSpPr>
      <p:pic>
        <p:nvPicPr>
          <p:cNvPr id="7" name="Picture 6" descr="circl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68" y="0"/>
            <a:ext cx="9141964" cy="6858000"/>
          </a:xfrm>
          <a:prstGeom prst="rect">
            <a:avLst/>
          </a:prstGeom>
        </p:spPr>
      </p:pic>
      <p:sp>
        <p:nvSpPr>
          <p:cNvPr id="9" name="Rectangle 8"/>
          <p:cNvSpPr/>
          <p:nvPr/>
        </p:nvSpPr>
        <p:spPr>
          <a:xfrm>
            <a:off x="1148045" y="3149600"/>
            <a:ext cx="7995955" cy="2978291"/>
          </a:xfrm>
          <a:prstGeom prst="rect">
            <a:avLst/>
          </a:prstGeom>
          <a:solidFill>
            <a:srgbClr val="1691D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2171AD"/>
              </a:solidFill>
            </a:endParaRPr>
          </a:p>
        </p:txBody>
      </p:sp>
      <p:sp>
        <p:nvSpPr>
          <p:cNvPr id="10" name="Rectangle 9"/>
          <p:cNvSpPr/>
          <p:nvPr/>
        </p:nvSpPr>
        <p:spPr>
          <a:xfrm>
            <a:off x="0" y="3149600"/>
            <a:ext cx="918436" cy="2978291"/>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2171AD"/>
              </a:solidFill>
            </a:endParaRPr>
          </a:p>
        </p:txBody>
      </p:sp>
      <p:pic>
        <p:nvPicPr>
          <p:cNvPr id="11" name="Picture 10" descr="Dylan Wiliam 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8436" y="1502229"/>
            <a:ext cx="5629275" cy="1647371"/>
          </a:xfrm>
          <a:prstGeom prst="rect">
            <a:avLst/>
          </a:prstGeom>
        </p:spPr>
      </p:pic>
      <p:sp>
        <p:nvSpPr>
          <p:cNvPr id="2" name="Title 1"/>
          <p:cNvSpPr>
            <a:spLocks noGrp="1"/>
          </p:cNvSpPr>
          <p:nvPr>
            <p:ph type="title"/>
          </p:nvPr>
        </p:nvSpPr>
        <p:spPr>
          <a:xfrm>
            <a:off x="1365104" y="3149600"/>
            <a:ext cx="5182607" cy="1905000"/>
          </a:xfrm>
        </p:spPr>
        <p:txBody>
          <a:bodyPr anchor="ctr"/>
          <a:lstStyle>
            <a:lvl1pPr algn="l">
              <a:defRPr sz="4000" b="1" cap="none" normalizeH="0">
                <a:solidFill>
                  <a:srgbClr val="FFFFFF"/>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365105" y="5054600"/>
            <a:ext cx="7129607" cy="1073291"/>
          </a:xfrm>
          <a:prstGeom prst="rect">
            <a:avLst/>
          </a:prstGeom>
        </p:spPr>
        <p:txBody>
          <a:bodyPr anchor="ctr"/>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5" name="Footer Placeholder 4"/>
          <p:cNvSpPr>
            <a:spLocks noGrp="1"/>
          </p:cNvSpPr>
          <p:nvPr>
            <p:ph type="ftr" sz="quarter" idx="11"/>
          </p:nvPr>
        </p:nvSpPr>
        <p:spPr>
          <a:xfrm>
            <a:off x="1365104" y="6337300"/>
            <a:ext cx="7575695" cy="365125"/>
          </a:xfrm>
          <a:prstGeom prst="rect">
            <a:avLst/>
          </a:prstGeom>
        </p:spPr>
        <p:txBody>
          <a:bodyPr anchor="ctr"/>
          <a:lstStyle/>
          <a:p>
            <a:pPr>
              <a:defRPr/>
            </a:pPr>
            <a:endParaRPr lang="en-US" dirty="0"/>
          </a:p>
        </p:txBody>
      </p:sp>
    </p:spTree>
    <p:extLst>
      <p:ext uri="{BB962C8B-B14F-4D97-AF65-F5344CB8AC3E}">
        <p14:creationId xmlns:p14="http://schemas.microsoft.com/office/powerpoint/2010/main" val="497447104"/>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Section Header">
    <p:spTree>
      <p:nvGrpSpPr>
        <p:cNvPr id="1" name=""/>
        <p:cNvGrpSpPr/>
        <p:nvPr/>
      </p:nvGrpSpPr>
      <p:grpSpPr>
        <a:xfrm>
          <a:off x="0" y="0"/>
          <a:ext cx="0" cy="0"/>
          <a:chOff x="0" y="0"/>
          <a:chExt cx="0" cy="0"/>
        </a:xfrm>
      </p:grpSpPr>
      <p:sp>
        <p:nvSpPr>
          <p:cNvPr id="9" name="Rectangle 8"/>
          <p:cNvSpPr/>
          <p:nvPr/>
        </p:nvSpPr>
        <p:spPr>
          <a:xfrm>
            <a:off x="1148045" y="0"/>
            <a:ext cx="7995955" cy="6127891"/>
          </a:xfrm>
          <a:prstGeom prst="rect">
            <a:avLst/>
          </a:prstGeom>
          <a:solidFill>
            <a:srgbClr val="1691D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2171AD"/>
              </a:solidFill>
            </a:endParaRPr>
          </a:p>
        </p:txBody>
      </p:sp>
      <p:pic>
        <p:nvPicPr>
          <p:cNvPr id="8" name="Picture 7" descr="circle.png"/>
          <p:cNvPicPr>
            <a:picLocks noChangeAspect="1"/>
          </p:cNvPicPr>
          <p:nvPr/>
        </p:nvPicPr>
        <p:blipFill>
          <a:blip r:embed="rId2">
            <a:alphaModFix amt="81000"/>
            <a:extLst>
              <a:ext uri="{28A0092B-C50C-407E-A947-70E740481C1C}">
                <a14:useLocalDpi xmlns:a14="http://schemas.microsoft.com/office/drawing/2010/main" val="0"/>
              </a:ext>
            </a:extLst>
          </a:blip>
          <a:stretch>
            <a:fillRect/>
          </a:stretch>
        </p:blipFill>
        <p:spPr>
          <a:xfrm>
            <a:off x="0" y="0"/>
            <a:ext cx="9141964" cy="6858000"/>
          </a:xfrm>
          <a:prstGeom prst="rect">
            <a:avLst/>
          </a:prstGeom>
        </p:spPr>
      </p:pic>
      <p:sp>
        <p:nvSpPr>
          <p:cNvPr id="10" name="Rectangle 9"/>
          <p:cNvSpPr/>
          <p:nvPr/>
        </p:nvSpPr>
        <p:spPr>
          <a:xfrm>
            <a:off x="0" y="0"/>
            <a:ext cx="918436" cy="6127891"/>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2171AD"/>
              </a:solidFill>
            </a:endParaRPr>
          </a:p>
        </p:txBody>
      </p:sp>
      <p:pic>
        <p:nvPicPr>
          <p:cNvPr id="11" name="Picture 10" descr="Dylan Wiliam 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81608" y="6225190"/>
            <a:ext cx="2162392" cy="632810"/>
          </a:xfrm>
          <a:prstGeom prst="rect">
            <a:avLst/>
          </a:prstGeom>
        </p:spPr>
      </p:pic>
      <p:sp>
        <p:nvSpPr>
          <p:cNvPr id="2" name="Title 1"/>
          <p:cNvSpPr>
            <a:spLocks noGrp="1"/>
          </p:cNvSpPr>
          <p:nvPr>
            <p:ph type="ctrTitle" hasCustomPrompt="1"/>
          </p:nvPr>
        </p:nvSpPr>
        <p:spPr>
          <a:xfrm>
            <a:off x="1371600" y="1677187"/>
            <a:ext cx="4854396" cy="1923264"/>
          </a:xfrm>
        </p:spPr>
        <p:txBody>
          <a:bodyPr/>
          <a:lstStyle>
            <a:lvl1pPr algn="l">
              <a:defRPr sz="3600">
                <a:solidFill>
                  <a:schemeClr val="bg1"/>
                </a:solidFill>
              </a:defRPr>
            </a:lvl1pPr>
          </a:lstStyle>
          <a:p>
            <a:r>
              <a:rPr lang="en-US" dirty="0" smtClean="0"/>
              <a:t>Click to edit Master </a:t>
            </a:r>
            <a:br>
              <a:rPr lang="en-US" dirty="0" smtClean="0"/>
            </a:br>
            <a:r>
              <a:rPr lang="en-US" dirty="0" smtClean="0"/>
              <a:t>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l">
              <a:buNone/>
              <a:defRPr>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a:xfrm>
            <a:off x="0" y="977926"/>
            <a:ext cx="918436" cy="231140"/>
          </a:xfrm>
        </p:spPr>
        <p:txBody>
          <a:bodyPr/>
          <a:lstStyle/>
          <a:p>
            <a:pPr>
              <a:defRPr/>
            </a:pPr>
            <a:fld id="{0BCA7252-6283-0043-95DE-9CBA704BC554}" type="slidenum">
              <a:rPr lang="en-GB" smtClean="0"/>
              <a:pPr>
                <a:defRPr/>
              </a:pPr>
              <a:t>‹#›</a:t>
            </a:fld>
            <a:endParaRPr lang="en-GB" dirty="0"/>
          </a:p>
        </p:txBody>
      </p:sp>
      <p:sp>
        <p:nvSpPr>
          <p:cNvPr id="7" name="Footer Placeholder 4"/>
          <p:cNvSpPr>
            <a:spLocks noGrp="1"/>
          </p:cNvSpPr>
          <p:nvPr>
            <p:ph type="ftr" sz="quarter" idx="3"/>
          </p:nvPr>
        </p:nvSpPr>
        <p:spPr>
          <a:xfrm>
            <a:off x="457200" y="6356350"/>
            <a:ext cx="5562600" cy="365125"/>
          </a:xfrm>
          <a:prstGeom prst="rect">
            <a:avLst/>
          </a:prstGeom>
        </p:spPr>
        <p:txBody>
          <a:bodyPr vert="horz" lIns="91440" tIns="45720" rIns="91440" bIns="45720" rtlCol="0" anchor="ctr"/>
          <a:lstStyle>
            <a:lvl1pPr algn="l">
              <a:defRPr sz="800">
                <a:solidFill>
                  <a:schemeClr val="tx1"/>
                </a:solidFill>
              </a:defRPr>
            </a:lvl1pPr>
          </a:lstStyle>
          <a:p>
            <a:pPr>
              <a:defRPr/>
            </a:pPr>
            <a:endParaRPr lang="en-US" dirty="0"/>
          </a:p>
        </p:txBody>
      </p:sp>
    </p:spTree>
    <p:extLst>
      <p:ext uri="{BB962C8B-B14F-4D97-AF65-F5344CB8AC3E}">
        <p14:creationId xmlns:p14="http://schemas.microsoft.com/office/powerpoint/2010/main" val="2828133397"/>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pPr>
              <a:defRPr/>
            </a:pPr>
            <a:fld id="{5C50C641-66DE-184E-B016-D253D8CA36FC}" type="slidenum">
              <a:rPr lang="en-GB" smtClean="0"/>
              <a:pPr>
                <a:defRPr/>
              </a:pPr>
              <a:t>‹#›</a:t>
            </a:fld>
            <a:endParaRPr lang="en-GB"/>
          </a:p>
        </p:txBody>
      </p:sp>
      <p:sp>
        <p:nvSpPr>
          <p:cNvPr id="8" name="Footer Placeholder 4"/>
          <p:cNvSpPr>
            <a:spLocks noGrp="1"/>
          </p:cNvSpPr>
          <p:nvPr>
            <p:ph type="ftr" sz="quarter" idx="3"/>
          </p:nvPr>
        </p:nvSpPr>
        <p:spPr>
          <a:xfrm>
            <a:off x="457200" y="6356350"/>
            <a:ext cx="5562600" cy="365125"/>
          </a:xfrm>
          <a:prstGeom prst="rect">
            <a:avLst/>
          </a:prstGeom>
        </p:spPr>
        <p:txBody>
          <a:bodyPr vert="horz" lIns="91440" tIns="45720" rIns="91440" bIns="45720" rtlCol="0" anchor="ctr"/>
          <a:lstStyle>
            <a:lvl1pPr algn="l">
              <a:defRPr sz="800">
                <a:solidFill>
                  <a:schemeClr val="tx1"/>
                </a:solidFill>
              </a:defRPr>
            </a:lvl1pPr>
          </a:lstStyle>
          <a:p>
            <a:pPr>
              <a:defRPr/>
            </a:pPr>
            <a:endParaRPr lang="en-US"/>
          </a:p>
        </p:txBody>
      </p:sp>
    </p:spTree>
    <p:extLst>
      <p:ext uri="{BB962C8B-B14F-4D97-AF65-F5344CB8AC3E}">
        <p14:creationId xmlns:p14="http://schemas.microsoft.com/office/powerpoint/2010/main" val="2707800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17550" y="1535113"/>
            <a:ext cx="4032250"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17550" y="2174875"/>
            <a:ext cx="4032250"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41900" y="1535113"/>
            <a:ext cx="3644900"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41900" y="2174875"/>
            <a:ext cx="3644900"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pPr>
              <a:defRPr/>
            </a:pPr>
            <a:fld id="{27179BD9-65CB-694A-A2D4-7B548DC60A53}" type="slidenum">
              <a:rPr lang="en-GB" smtClean="0"/>
              <a:pPr>
                <a:defRPr/>
              </a:pPr>
              <a:t>‹#›</a:t>
            </a:fld>
            <a:endParaRPr lang="en-GB"/>
          </a:p>
        </p:txBody>
      </p:sp>
      <p:sp>
        <p:nvSpPr>
          <p:cNvPr id="10" name="Footer Placeholder 4"/>
          <p:cNvSpPr>
            <a:spLocks noGrp="1"/>
          </p:cNvSpPr>
          <p:nvPr>
            <p:ph type="ftr" sz="quarter" idx="13"/>
          </p:nvPr>
        </p:nvSpPr>
        <p:spPr>
          <a:xfrm>
            <a:off x="457200" y="6356350"/>
            <a:ext cx="5562600" cy="365125"/>
          </a:xfrm>
          <a:prstGeom prst="rect">
            <a:avLst/>
          </a:prstGeom>
        </p:spPr>
        <p:txBody>
          <a:bodyPr vert="horz" lIns="91440" tIns="45720" rIns="91440" bIns="45720" rtlCol="0" anchor="ctr"/>
          <a:lstStyle>
            <a:lvl1pPr algn="l">
              <a:defRPr sz="800">
                <a:solidFill>
                  <a:schemeClr val="tx1"/>
                </a:solidFill>
              </a:defRPr>
            </a:lvl1pPr>
          </a:lstStyle>
          <a:p>
            <a:pPr>
              <a:defRPr/>
            </a:pPr>
            <a:endParaRPr lang="en-US"/>
          </a:p>
        </p:txBody>
      </p:sp>
    </p:spTree>
    <p:extLst>
      <p:ext uri="{BB962C8B-B14F-4D97-AF65-F5344CB8AC3E}">
        <p14:creationId xmlns:p14="http://schemas.microsoft.com/office/powerpoint/2010/main" val="3773011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le only with logo">
    <p:spTree>
      <p:nvGrpSpPr>
        <p:cNvPr id="1" name=""/>
        <p:cNvGrpSpPr/>
        <p:nvPr/>
      </p:nvGrpSpPr>
      <p:grpSpPr>
        <a:xfrm>
          <a:off x="0" y="0"/>
          <a:ext cx="0" cy="0"/>
          <a:chOff x="0" y="0"/>
          <a:chExt cx="0" cy="0"/>
        </a:xfrm>
      </p:grpSpPr>
      <p:sp>
        <p:nvSpPr>
          <p:cNvPr id="9" name="Rectangle 8"/>
          <p:cNvSpPr/>
          <p:nvPr userDrawn="1"/>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Calibri"/>
            </a:endParaRPr>
          </a:p>
        </p:txBody>
      </p:sp>
      <p:sp>
        <p:nvSpPr>
          <p:cNvPr id="3" name="Footer Placeholder 2"/>
          <p:cNvSpPr>
            <a:spLocks noGrp="1"/>
          </p:cNvSpPr>
          <p:nvPr>
            <p:ph type="ftr" sz="quarter" idx="11"/>
          </p:nvPr>
        </p:nvSpPr>
        <p:spPr>
          <a:xfrm>
            <a:off x="609600" y="6248206"/>
            <a:ext cx="5421083" cy="365125"/>
          </a:xfrm>
          <a:prstGeom prst="rect">
            <a:avLst/>
          </a:prstGeom>
        </p:spPr>
        <p:txBody>
          <a:body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rgbClr val="000000"/>
                </a:solidFill>
              </a:defRPr>
            </a:lvl1pPr>
          </a:lstStyle>
          <a:p>
            <a:pPr>
              <a:defRPr/>
            </a:pPr>
            <a:fld id="{810F0876-9936-0A4D-A655-DB5D8150D4AA}" type="slidenum">
              <a:rPr lang="en-GB" smtClean="0"/>
              <a:pPr>
                <a:defRPr/>
              </a:pPr>
              <a:t>‹#›</a:t>
            </a:fld>
            <a:endParaRPr lang="en-GB" dirty="0"/>
          </a:p>
        </p:txBody>
      </p:sp>
      <p:pic>
        <p:nvPicPr>
          <p:cNvPr id="5" name="Picture 4"/>
          <p:cNvPicPr>
            <a:picLocks noChangeAspect="1"/>
          </p:cNvPicPr>
          <p:nvPr/>
        </p:nvPicPr>
        <p:blipFill>
          <a:blip r:embed="rId2"/>
          <a:stretch>
            <a:fillRect/>
          </a:stretch>
        </p:blipFill>
        <p:spPr>
          <a:xfrm>
            <a:off x="7862081" y="6036346"/>
            <a:ext cx="1079500" cy="673100"/>
          </a:xfrm>
          <a:prstGeom prst="rect">
            <a:avLst/>
          </a:prstGeom>
        </p:spPr>
      </p:pic>
      <p:sp>
        <p:nvSpPr>
          <p:cNvPr id="6" name="Title 1"/>
          <p:cNvSpPr>
            <a:spLocks noGrp="1"/>
          </p:cNvSpPr>
          <p:nvPr>
            <p:ph type="title"/>
          </p:nvPr>
        </p:nvSpPr>
        <p:spPr>
          <a:xfrm>
            <a:off x="609600" y="228600"/>
            <a:ext cx="8153400" cy="990600"/>
          </a:xfrm>
        </p:spPr>
        <p:txBody>
          <a:bodyPr/>
          <a:lstStyle/>
          <a:p>
            <a:r>
              <a:rPr kumimoji="0" lang="en-US" smtClean="0"/>
              <a:t>Click to edit Master title style</a:t>
            </a:r>
            <a:endParaRPr kumimoji="0" lang="en-US" dirty="0"/>
          </a:p>
        </p:txBody>
      </p:sp>
      <p:sp>
        <p:nvSpPr>
          <p:cNvPr id="7" name="Slide Number Placeholder 4"/>
          <p:cNvSpPr txBox="1">
            <a:spLocks/>
          </p:cNvSpPr>
          <p:nvPr userDrawn="1"/>
        </p:nvSpPr>
        <p:spPr>
          <a:xfrm>
            <a:off x="0" y="1272222"/>
            <a:ext cx="533400" cy="244476"/>
          </a:xfrm>
          <a:prstGeom prst="rect">
            <a:avLst/>
          </a:prstGeom>
        </p:spPr>
        <p:txBody>
          <a:bodyPr vert="horz" anchor="ctr" anchorCtr="0">
            <a:normAutofit fontScale="85000" lnSpcReduction="20000"/>
          </a:bodyPr>
          <a:lstStyle>
            <a:defPPr>
              <a:defRPr lang="en-GB"/>
            </a:defPPr>
            <a:lvl1pPr algn="ctr" rtl="0" eaLnBrk="1" fontAlgn="base" latinLnBrk="0" hangingPunct="1">
              <a:spcBef>
                <a:spcPct val="0"/>
              </a:spcBef>
              <a:spcAft>
                <a:spcPct val="0"/>
              </a:spcAft>
              <a:defRPr kumimoji="0" sz="1400" b="1" kern="1200">
                <a:solidFill>
                  <a:srgbClr val="000000"/>
                </a:solidFill>
                <a:latin typeface="Geneva"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5pPr>
            <a:lvl6pPr marL="2286000" algn="l" defTabSz="457200" rtl="0" eaLnBrk="1" latinLnBrk="0" hangingPunct="1">
              <a:defRPr sz="2400" kern="1200">
                <a:solidFill>
                  <a:schemeClr val="tx1"/>
                </a:solidFill>
                <a:latin typeface="Geneva" charset="0"/>
                <a:ea typeface="ＭＳ Ｐゴシック" charset="0"/>
                <a:cs typeface="ＭＳ Ｐゴシック" charset="0"/>
              </a:defRPr>
            </a:lvl6pPr>
            <a:lvl7pPr marL="2743200" algn="l" defTabSz="457200" rtl="0" eaLnBrk="1" latinLnBrk="0" hangingPunct="1">
              <a:defRPr sz="2400" kern="1200">
                <a:solidFill>
                  <a:schemeClr val="tx1"/>
                </a:solidFill>
                <a:latin typeface="Geneva" charset="0"/>
                <a:ea typeface="ＭＳ Ｐゴシック" charset="0"/>
                <a:cs typeface="ＭＳ Ｐゴシック" charset="0"/>
              </a:defRPr>
            </a:lvl7pPr>
            <a:lvl8pPr marL="3200400" algn="l" defTabSz="457200" rtl="0" eaLnBrk="1" latinLnBrk="0" hangingPunct="1">
              <a:defRPr sz="2400" kern="1200">
                <a:solidFill>
                  <a:schemeClr val="tx1"/>
                </a:solidFill>
                <a:latin typeface="Geneva" charset="0"/>
                <a:ea typeface="ＭＳ Ｐゴシック" charset="0"/>
                <a:cs typeface="ＭＳ Ｐゴシック" charset="0"/>
              </a:defRPr>
            </a:lvl8pPr>
            <a:lvl9pPr marL="3657600" algn="l" defTabSz="457200" rtl="0" eaLnBrk="1" latinLnBrk="0" hangingPunct="1">
              <a:defRPr sz="2400" kern="1200">
                <a:solidFill>
                  <a:schemeClr val="tx1"/>
                </a:solidFill>
                <a:latin typeface="Geneva" charset="0"/>
                <a:ea typeface="ＭＳ Ｐゴシック" charset="0"/>
                <a:cs typeface="ＭＳ Ｐゴシック" charset="0"/>
              </a:defRPr>
            </a:lvl9pPr>
          </a:lstStyle>
          <a:p>
            <a:pPr>
              <a:defRPr/>
            </a:pPr>
            <a:fld id="{19ABF79A-F4A3-5E49-A6CE-5B8CF779BC37}" type="slidenum">
              <a:rPr lang="en-GB" smtClean="0">
                <a:latin typeface="Calibri"/>
              </a:rPr>
              <a:pPr>
                <a:defRPr/>
              </a:pPr>
              <a:t>‹#›</a:t>
            </a:fld>
            <a:endParaRPr lang="en-GB" dirty="0">
              <a:latin typeface="Calibri"/>
            </a:endParaRPr>
          </a:p>
        </p:txBody>
      </p:sp>
      <p:sp>
        <p:nvSpPr>
          <p:cNvPr id="8" name="Rectangle 7"/>
          <p:cNvSpPr/>
          <p:nvPr userDrawn="1"/>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top_circle.png"/>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0" y="0"/>
            <a:ext cx="9144000" cy="965098"/>
          </a:xfrm>
          <a:prstGeom prst="rect">
            <a:avLst/>
          </a:prstGeom>
        </p:spPr>
      </p:pic>
      <p:sp>
        <p:nvSpPr>
          <p:cNvPr id="2" name="Title Placeholder 1"/>
          <p:cNvSpPr>
            <a:spLocks noGrp="1"/>
          </p:cNvSpPr>
          <p:nvPr>
            <p:ph type="title"/>
          </p:nvPr>
        </p:nvSpPr>
        <p:spPr>
          <a:xfrm>
            <a:off x="717550" y="0"/>
            <a:ext cx="7921327" cy="977926"/>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7" name="Rectangle 6"/>
          <p:cNvSpPr/>
          <p:nvPr/>
        </p:nvSpPr>
        <p:spPr>
          <a:xfrm>
            <a:off x="717550" y="965098"/>
            <a:ext cx="8426451" cy="243968"/>
          </a:xfrm>
          <a:prstGeom prst="rect">
            <a:avLst/>
          </a:prstGeom>
          <a:solidFill>
            <a:srgbClr val="1691D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2171AD"/>
              </a:solidFill>
            </a:endParaRPr>
          </a:p>
        </p:txBody>
      </p:sp>
      <p:sp>
        <p:nvSpPr>
          <p:cNvPr id="8" name="Rectangle 7"/>
          <p:cNvSpPr/>
          <p:nvPr/>
        </p:nvSpPr>
        <p:spPr>
          <a:xfrm>
            <a:off x="0" y="977926"/>
            <a:ext cx="635000" cy="231140"/>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2171AD"/>
              </a:solidFill>
            </a:endParaRPr>
          </a:p>
        </p:txBody>
      </p:sp>
      <p:sp>
        <p:nvSpPr>
          <p:cNvPr id="6" name="Slide Number Placeholder 5"/>
          <p:cNvSpPr>
            <a:spLocks noGrp="1"/>
          </p:cNvSpPr>
          <p:nvPr>
            <p:ph type="sldNum" sz="quarter" idx="4"/>
          </p:nvPr>
        </p:nvSpPr>
        <p:spPr>
          <a:xfrm>
            <a:off x="0" y="977926"/>
            <a:ext cx="635000" cy="231140"/>
          </a:xfrm>
          <a:prstGeom prst="rect">
            <a:avLst/>
          </a:prstGeom>
          <a:noFill/>
          <a:ln>
            <a:noFill/>
          </a:ln>
        </p:spPr>
        <p:txBody>
          <a:bodyPr vert="horz" lIns="91440" tIns="45720" rIns="91440" bIns="45720" rtlCol="0" anchor="ctr"/>
          <a:lstStyle>
            <a:lvl1pPr algn="ctr">
              <a:defRPr sz="1200">
                <a:solidFill>
                  <a:schemeClr val="tx1"/>
                </a:solidFill>
              </a:defRPr>
            </a:lvl1pPr>
          </a:lstStyle>
          <a:p>
            <a:pPr>
              <a:defRPr/>
            </a:pPr>
            <a:fld id="{0BCA7252-6283-0043-95DE-9CBA704BC554}" type="slidenum">
              <a:rPr lang="en-GB" smtClean="0"/>
              <a:pPr>
                <a:defRPr/>
              </a:pPr>
              <a:t>‹#›</a:t>
            </a:fld>
            <a:endParaRPr lang="en-GB" dirty="0"/>
          </a:p>
        </p:txBody>
      </p:sp>
    </p:spTree>
    <p:extLst>
      <p:ext uri="{BB962C8B-B14F-4D97-AF65-F5344CB8AC3E}">
        <p14:creationId xmlns:p14="http://schemas.microsoft.com/office/powerpoint/2010/main" val="263605112"/>
      </p:ext>
    </p:extLst>
  </p:cSld>
  <p:clrMap bg1="lt1" tx1="dk1" bg2="lt2" tx2="dk2" accent1="accent1" accent2="accent2" accent3="accent3" accent4="accent4" accent5="accent5" accent6="accent6" hlink="hlink" folHlink="folHlink"/>
  <p:sldLayoutIdLst>
    <p:sldLayoutId id="2147483933" r:id="rId1"/>
    <p:sldLayoutId id="2147483934" r:id="rId2"/>
    <p:sldLayoutId id="2147483935" r:id="rId3"/>
    <p:sldLayoutId id="2147483936" r:id="rId4"/>
    <p:sldLayoutId id="2147483937" r:id="rId5"/>
    <p:sldLayoutId id="2147483938" r:id="rId6"/>
    <p:sldLayoutId id="2147483939" r:id="rId7"/>
    <p:sldLayoutId id="2147483940" r:id="rId8"/>
    <p:sldLayoutId id="2147483927" r:id="rId9"/>
    <p:sldLayoutId id="2147483931" r:id="rId10"/>
  </p:sldLayoutIdLst>
  <p:hf hdr="0" ftr="0" dt="0"/>
  <p:txStyles>
    <p:titleStyle>
      <a:lvl1pPr algn="ctr" defTabSz="457200" rtl="0" eaLnBrk="1" latinLnBrk="0" hangingPunct="1">
        <a:spcBef>
          <a:spcPct val="0"/>
        </a:spcBef>
        <a:buNone/>
        <a:defRPr sz="3200" b="1" kern="1200">
          <a:solidFill>
            <a:srgbClr val="1691D0"/>
          </a:solidFill>
          <a:latin typeface="+mj-lt"/>
          <a:ea typeface="+mj-ea"/>
          <a:cs typeface="+mj-cs"/>
        </a:defRPr>
      </a:lvl1pPr>
    </p:titleStyle>
    <p:bodyStyle>
      <a:lvl1pPr marL="342900" indent="-342900" algn="l" defTabSz="457200" rtl="0" eaLnBrk="1" latinLnBrk="0" hangingPunct="1">
        <a:spcBef>
          <a:spcPct val="20000"/>
        </a:spcBef>
        <a:buClr>
          <a:srgbClr val="1691D0"/>
        </a:buClr>
        <a:buFont typeface="Arial"/>
        <a:buChar char="•"/>
        <a:defRPr sz="2800" kern="1200">
          <a:solidFill>
            <a:schemeClr val="tx1"/>
          </a:solidFill>
          <a:latin typeface="+mn-lt"/>
          <a:ea typeface="+mn-ea"/>
          <a:cs typeface="+mn-cs"/>
        </a:defRPr>
      </a:lvl1pPr>
      <a:lvl2pPr marL="742950" indent="-285750" algn="l" defTabSz="457200" rtl="0" eaLnBrk="1" latinLnBrk="0" hangingPunct="1">
        <a:spcBef>
          <a:spcPct val="20000"/>
        </a:spcBef>
        <a:buClr>
          <a:srgbClr val="1691D0"/>
        </a:buClr>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Clr>
          <a:srgbClr val="1691D0"/>
        </a:buClr>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Clr>
          <a:srgbClr val="1691D0"/>
        </a:buClr>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Clr>
          <a:srgbClr val="1691D0"/>
        </a:buClr>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65105" y="3725862"/>
            <a:ext cx="7129608" cy="1362075"/>
          </a:xfrm>
        </p:spPr>
        <p:txBody>
          <a:bodyPr/>
          <a:lstStyle/>
          <a:p>
            <a:r>
              <a:rPr lang="en-US" dirty="0" smtClean="0"/>
              <a:t>Assessment literacy</a:t>
            </a:r>
            <a:endParaRPr lang="en-US" dirty="0"/>
          </a:p>
        </p:txBody>
      </p:sp>
    </p:spTree>
    <p:extLst>
      <p:ext uri="{BB962C8B-B14F-4D97-AF65-F5344CB8AC3E}">
        <p14:creationId xmlns:p14="http://schemas.microsoft.com/office/powerpoint/2010/main" val="12046494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The standard error of measurement</a:t>
            </a:r>
            <a:endParaRPr lang="en-US" dirty="0"/>
          </a:p>
        </p:txBody>
      </p:sp>
      <p:sp>
        <p:nvSpPr>
          <p:cNvPr id="4" name="Content Placeholder 3"/>
          <p:cNvSpPr>
            <a:spLocks noGrp="1"/>
          </p:cNvSpPr>
          <p:nvPr>
            <p:ph idx="1"/>
          </p:nvPr>
        </p:nvSpPr>
        <p:spPr/>
        <p:txBody>
          <a:bodyPr/>
          <a:lstStyle/>
          <a:p>
            <a:r>
              <a:rPr lang="en-US" dirty="0" smtClean="0"/>
              <a:t>The “standard error of measurement” (SEM) is just the standard deviation of the errors, so, on any given testing occasion</a:t>
            </a:r>
          </a:p>
          <a:p>
            <a:pPr lvl="1"/>
            <a:r>
              <a:rPr lang="en-US" dirty="0" smtClean="0"/>
              <a:t>68% of students score within 1 SEM of their “true score”</a:t>
            </a:r>
          </a:p>
          <a:p>
            <a:pPr lvl="1"/>
            <a:r>
              <a:rPr lang="en-US" dirty="0" smtClean="0"/>
              <a:t>96% of students score within 2 SEM of their “true score”</a:t>
            </a:r>
          </a:p>
          <a:p>
            <a:endParaRPr lang="en-US" dirty="0" smtClean="0"/>
          </a:p>
        </p:txBody>
      </p:sp>
    </p:spTree>
    <p:extLst>
      <p:ext uri="{BB962C8B-B14F-4D97-AF65-F5344CB8AC3E}">
        <p14:creationId xmlns:p14="http://schemas.microsoft.com/office/powerpoint/2010/main" val="259624113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 of reliability and error</a:t>
            </a:r>
            <a:endParaRPr lang="en-US" dirty="0"/>
          </a:p>
        </p:txBody>
      </p:sp>
      <p:sp>
        <p:nvSpPr>
          <p:cNvPr id="4" name="Content Placeholder 3"/>
          <p:cNvSpPr>
            <a:spLocks noGrp="1"/>
          </p:cNvSpPr>
          <p:nvPr>
            <p:ph idx="1"/>
          </p:nvPr>
        </p:nvSpPr>
        <p:spPr>
          <a:xfrm>
            <a:off x="717550" y="1384300"/>
            <a:ext cx="8185150" cy="4840890"/>
          </a:xfrm>
        </p:spPr>
        <p:txBody>
          <a:bodyPr/>
          <a:lstStyle/>
          <a:p>
            <a:pPr marL="0" indent="0">
              <a:buNone/>
            </a:pPr>
            <a:r>
              <a:rPr lang="en-US" sz="2600" dirty="0" smtClean="0"/>
              <a:t>For a typical test (average score 70, standard deviation 15), a student who should have scored 70 will actually score:</a:t>
            </a:r>
            <a:endParaRPr lang="en-US" sz="2600" dirty="0"/>
          </a:p>
        </p:txBody>
      </p:sp>
      <p:graphicFrame>
        <p:nvGraphicFramePr>
          <p:cNvPr id="5" name="Table 4"/>
          <p:cNvGraphicFramePr>
            <a:graphicFrameLocks noGrp="1"/>
          </p:cNvGraphicFramePr>
          <p:nvPr>
            <p:extLst>
              <p:ext uri="{D42A27DB-BD31-4B8C-83A1-F6EECF244321}">
                <p14:modId xmlns:p14="http://schemas.microsoft.com/office/powerpoint/2010/main" val="3545180562"/>
              </p:ext>
            </p:extLst>
          </p:nvPr>
        </p:nvGraphicFramePr>
        <p:xfrm>
          <a:off x="1025138" y="2481854"/>
          <a:ext cx="7613740" cy="3566160"/>
        </p:xfrm>
        <a:graphic>
          <a:graphicData uri="http://schemas.openxmlformats.org/drawingml/2006/table">
            <a:tbl>
              <a:tblPr firstRow="1" bandRow="1">
                <a:tableStyleId>{5C22544A-7EE6-4342-B048-85BDC9FD1C3A}</a:tableStyleId>
              </a:tblPr>
              <a:tblGrid>
                <a:gridCol w="1451362"/>
                <a:gridCol w="2054126"/>
                <a:gridCol w="2054126"/>
                <a:gridCol w="2054126"/>
              </a:tblGrid>
              <a:tr h="370840">
                <a:tc>
                  <a:txBody>
                    <a:bodyPr/>
                    <a:lstStyle/>
                    <a:p>
                      <a:pPr algn="ctr"/>
                      <a:r>
                        <a:rPr lang="en-US" sz="2400" dirty="0" smtClean="0">
                          <a:latin typeface="Calibri"/>
                          <a:cs typeface="Calibri"/>
                        </a:rPr>
                        <a:t>Reliability</a:t>
                      </a:r>
                      <a:endParaRPr lang="en-US" sz="2400" dirty="0">
                        <a:latin typeface="Calibri"/>
                        <a:cs typeface="Calibri"/>
                      </a:endParaRPr>
                    </a:p>
                  </a:txBody>
                  <a:tcPr>
                    <a:solidFill>
                      <a:srgbClr val="1691D0"/>
                    </a:solidFill>
                  </a:tcPr>
                </a:tc>
                <a:tc>
                  <a:txBody>
                    <a:bodyPr/>
                    <a:lstStyle/>
                    <a:p>
                      <a:pPr algn="ctr"/>
                      <a:r>
                        <a:rPr lang="en-US" sz="2400" dirty="0" smtClean="0">
                          <a:latin typeface="Calibri"/>
                          <a:cs typeface="Calibri"/>
                        </a:rPr>
                        <a:t>SEM</a:t>
                      </a:r>
                      <a:endParaRPr lang="en-US" sz="2400" dirty="0">
                        <a:latin typeface="Calibri"/>
                        <a:cs typeface="Calibri"/>
                      </a:endParaRPr>
                    </a:p>
                  </a:txBody>
                  <a:tcPr>
                    <a:solidFill>
                      <a:srgbClr val="1691D0"/>
                    </a:solidFill>
                  </a:tcPr>
                </a:tc>
                <a:tc>
                  <a:txBody>
                    <a:bodyPr/>
                    <a:lstStyle/>
                    <a:p>
                      <a:pPr algn="ctr"/>
                      <a:r>
                        <a:rPr lang="en-US" sz="2400" dirty="0" smtClean="0">
                          <a:latin typeface="Calibri"/>
                          <a:cs typeface="Calibri"/>
                        </a:rPr>
                        <a:t>Two</a:t>
                      </a:r>
                      <a:r>
                        <a:rPr lang="en-US" sz="2400" baseline="0" dirty="0" smtClean="0">
                          <a:latin typeface="Calibri"/>
                          <a:cs typeface="Calibri"/>
                        </a:rPr>
                        <a:t>-thirds of the time (68%)</a:t>
                      </a:r>
                      <a:endParaRPr lang="en-US" sz="2400" dirty="0">
                        <a:latin typeface="Calibri"/>
                        <a:cs typeface="Calibri"/>
                      </a:endParaRPr>
                    </a:p>
                  </a:txBody>
                  <a:tcPr>
                    <a:solidFill>
                      <a:srgbClr val="1691D0"/>
                    </a:solidFill>
                  </a:tcPr>
                </a:tc>
                <a:tc>
                  <a:txBody>
                    <a:bodyPr/>
                    <a:lstStyle/>
                    <a:p>
                      <a:pPr algn="ctr"/>
                      <a:r>
                        <a:rPr lang="en-US" sz="2400" dirty="0" smtClean="0">
                          <a:latin typeface="Calibri"/>
                          <a:cs typeface="Calibri"/>
                        </a:rPr>
                        <a:t>Almost always (96%)</a:t>
                      </a:r>
                      <a:endParaRPr lang="en-US" sz="2400" dirty="0">
                        <a:latin typeface="Calibri"/>
                        <a:cs typeface="Calibri"/>
                      </a:endParaRPr>
                    </a:p>
                  </a:txBody>
                  <a:tcPr>
                    <a:solidFill>
                      <a:srgbClr val="1691D0"/>
                    </a:solidFill>
                  </a:tcPr>
                </a:tc>
              </a:tr>
              <a:tr h="370840">
                <a:tc>
                  <a:txBody>
                    <a:bodyPr/>
                    <a:lstStyle/>
                    <a:p>
                      <a:pPr algn="ctr"/>
                      <a:r>
                        <a:rPr lang="en-US" sz="2400" dirty="0" smtClean="0">
                          <a:latin typeface="Calibri"/>
                          <a:cs typeface="Calibri"/>
                        </a:rPr>
                        <a:t>0.70</a:t>
                      </a:r>
                    </a:p>
                  </a:txBody>
                  <a:tcPr anchor="ctr"/>
                </a:tc>
                <a:tc>
                  <a:txBody>
                    <a:bodyPr/>
                    <a:lstStyle/>
                    <a:p>
                      <a:pPr algn="ctr" fontAlgn="b"/>
                      <a:r>
                        <a:rPr lang="en-US" sz="2400" b="0" i="0" u="none" strike="noStrike" dirty="0">
                          <a:solidFill>
                            <a:srgbClr val="000000"/>
                          </a:solidFill>
                          <a:effectLst/>
                          <a:latin typeface="Calibri"/>
                          <a:cs typeface="Calibri"/>
                        </a:rPr>
                        <a:t>8.2</a:t>
                      </a:r>
                    </a:p>
                  </a:txBody>
                  <a:tcPr marL="12700" marR="12700" marT="12700" marB="0" anchor="ctr"/>
                </a:tc>
                <a:tc>
                  <a:txBody>
                    <a:bodyPr/>
                    <a:lstStyle/>
                    <a:p>
                      <a:pPr algn="ctr" fontAlgn="ctr"/>
                      <a:r>
                        <a:rPr lang="en-US" sz="2400" b="0" i="0" u="none" strike="noStrike" dirty="0">
                          <a:solidFill>
                            <a:srgbClr val="000000"/>
                          </a:solidFill>
                          <a:effectLst/>
                          <a:latin typeface="Calibri"/>
                        </a:rPr>
                        <a:t>62  </a:t>
                      </a:r>
                      <a:r>
                        <a:rPr lang="en-US" sz="2400" b="0" i="0" u="none" strike="noStrike" dirty="0" smtClean="0">
                          <a:solidFill>
                            <a:srgbClr val="000000"/>
                          </a:solidFill>
                          <a:effectLst/>
                          <a:latin typeface="Calibri"/>
                        </a:rPr>
                        <a:t>to  </a:t>
                      </a:r>
                      <a:r>
                        <a:rPr lang="en-US" sz="2400" b="0" i="0" u="none" strike="noStrike" dirty="0">
                          <a:solidFill>
                            <a:srgbClr val="000000"/>
                          </a:solidFill>
                          <a:effectLst/>
                          <a:latin typeface="Calibri"/>
                        </a:rPr>
                        <a:t>78</a:t>
                      </a:r>
                    </a:p>
                  </a:txBody>
                  <a:tcPr marL="12700" marR="12700" marT="12700" marB="0" anchor="ctr"/>
                </a:tc>
                <a:tc>
                  <a:txBody>
                    <a:bodyPr/>
                    <a:lstStyle/>
                    <a:p>
                      <a:pPr algn="ctr" fontAlgn="ctr"/>
                      <a:r>
                        <a:rPr lang="en-US" sz="2400" b="0" i="0" u="none" strike="noStrike">
                          <a:solidFill>
                            <a:srgbClr val="000000"/>
                          </a:solidFill>
                          <a:effectLst/>
                          <a:latin typeface="Calibri"/>
                        </a:rPr>
                        <a:t>54 to 86</a:t>
                      </a:r>
                    </a:p>
                  </a:txBody>
                  <a:tcPr marL="12700" marR="12700" marT="12700" marB="0" anchor="ctr"/>
                </a:tc>
              </a:tr>
              <a:tr h="370840">
                <a:tc>
                  <a:txBody>
                    <a:bodyPr/>
                    <a:lstStyle/>
                    <a:p>
                      <a:pPr algn="ctr"/>
                      <a:r>
                        <a:rPr lang="en-US" sz="2400" dirty="0" smtClean="0">
                          <a:latin typeface="Calibri"/>
                          <a:cs typeface="Calibri"/>
                        </a:rPr>
                        <a:t>0.75</a:t>
                      </a:r>
                      <a:endParaRPr lang="en-US" sz="2400" dirty="0">
                        <a:latin typeface="Calibri"/>
                        <a:cs typeface="Calibri"/>
                      </a:endParaRPr>
                    </a:p>
                  </a:txBody>
                  <a:tcPr anchor="ctr"/>
                </a:tc>
                <a:tc>
                  <a:txBody>
                    <a:bodyPr/>
                    <a:lstStyle/>
                    <a:p>
                      <a:pPr algn="ctr" fontAlgn="b"/>
                      <a:r>
                        <a:rPr lang="en-US" sz="2400" b="0" i="0" u="none" strike="noStrike" dirty="0">
                          <a:solidFill>
                            <a:srgbClr val="000000"/>
                          </a:solidFill>
                          <a:effectLst/>
                          <a:latin typeface="Calibri"/>
                          <a:cs typeface="Calibri"/>
                        </a:rPr>
                        <a:t>7.5</a:t>
                      </a:r>
                    </a:p>
                  </a:txBody>
                  <a:tcPr marL="12700" marR="12700" marT="12700" marB="0" anchor="ctr"/>
                </a:tc>
                <a:tc>
                  <a:txBody>
                    <a:bodyPr/>
                    <a:lstStyle/>
                    <a:p>
                      <a:pPr algn="ctr" fontAlgn="ctr"/>
                      <a:r>
                        <a:rPr lang="en-US" sz="2400" b="0" i="0" u="none" strike="noStrike" dirty="0">
                          <a:solidFill>
                            <a:srgbClr val="000000"/>
                          </a:solidFill>
                          <a:effectLst/>
                          <a:latin typeface="Calibri"/>
                        </a:rPr>
                        <a:t>63  to  78</a:t>
                      </a:r>
                    </a:p>
                  </a:txBody>
                  <a:tcPr marL="12700" marR="12700" marT="12700" marB="0" anchor="ctr"/>
                </a:tc>
                <a:tc>
                  <a:txBody>
                    <a:bodyPr/>
                    <a:lstStyle/>
                    <a:p>
                      <a:pPr algn="ctr" fontAlgn="ctr"/>
                      <a:r>
                        <a:rPr lang="en-US" sz="2400" b="0" i="0" u="none" strike="noStrike" dirty="0">
                          <a:solidFill>
                            <a:srgbClr val="000000"/>
                          </a:solidFill>
                          <a:effectLst/>
                          <a:latin typeface="Calibri"/>
                        </a:rPr>
                        <a:t>55 to 85</a:t>
                      </a:r>
                    </a:p>
                  </a:txBody>
                  <a:tcPr marL="12700" marR="12700" marT="12700" marB="0" anchor="ctr"/>
                </a:tc>
              </a:tr>
              <a:tr h="370840">
                <a:tc>
                  <a:txBody>
                    <a:bodyPr/>
                    <a:lstStyle/>
                    <a:p>
                      <a:pPr algn="ctr"/>
                      <a:r>
                        <a:rPr lang="en-US" sz="2400" dirty="0" smtClean="0">
                          <a:latin typeface="Calibri"/>
                          <a:cs typeface="Calibri"/>
                        </a:rPr>
                        <a:t>0.80</a:t>
                      </a:r>
                      <a:endParaRPr lang="en-US" sz="2400" dirty="0">
                        <a:latin typeface="Calibri"/>
                        <a:cs typeface="Calibri"/>
                      </a:endParaRPr>
                    </a:p>
                  </a:txBody>
                  <a:tcPr anchor="ctr"/>
                </a:tc>
                <a:tc>
                  <a:txBody>
                    <a:bodyPr/>
                    <a:lstStyle/>
                    <a:p>
                      <a:pPr algn="ctr" fontAlgn="b"/>
                      <a:r>
                        <a:rPr lang="en-US" sz="2400" b="0" i="0" u="none" strike="noStrike" dirty="0">
                          <a:solidFill>
                            <a:srgbClr val="000000"/>
                          </a:solidFill>
                          <a:effectLst/>
                          <a:latin typeface="Calibri"/>
                          <a:cs typeface="Calibri"/>
                        </a:rPr>
                        <a:t>6.7</a:t>
                      </a:r>
                    </a:p>
                  </a:txBody>
                  <a:tcPr marL="12700" marR="12700" marT="12700" marB="0" anchor="ctr"/>
                </a:tc>
                <a:tc>
                  <a:txBody>
                    <a:bodyPr/>
                    <a:lstStyle/>
                    <a:p>
                      <a:pPr algn="ctr" fontAlgn="ctr"/>
                      <a:r>
                        <a:rPr lang="en-US" sz="2400" b="0" i="0" u="none" strike="noStrike">
                          <a:solidFill>
                            <a:srgbClr val="000000"/>
                          </a:solidFill>
                          <a:effectLst/>
                          <a:latin typeface="Calibri"/>
                        </a:rPr>
                        <a:t>63  to  77</a:t>
                      </a:r>
                    </a:p>
                  </a:txBody>
                  <a:tcPr marL="12700" marR="12700" marT="12700" marB="0" anchor="ctr"/>
                </a:tc>
                <a:tc>
                  <a:txBody>
                    <a:bodyPr/>
                    <a:lstStyle/>
                    <a:p>
                      <a:pPr algn="ctr" fontAlgn="ctr"/>
                      <a:r>
                        <a:rPr lang="en-US" sz="2400" b="0" i="0" u="none" strike="noStrike" dirty="0">
                          <a:solidFill>
                            <a:srgbClr val="000000"/>
                          </a:solidFill>
                          <a:effectLst/>
                          <a:latin typeface="Calibri"/>
                        </a:rPr>
                        <a:t>57 to 83</a:t>
                      </a:r>
                    </a:p>
                  </a:txBody>
                  <a:tcPr marL="12700" marR="12700" marT="12700" marB="0" anchor="ctr"/>
                </a:tc>
              </a:tr>
              <a:tr h="370840">
                <a:tc>
                  <a:txBody>
                    <a:bodyPr/>
                    <a:lstStyle/>
                    <a:p>
                      <a:pPr algn="ctr"/>
                      <a:r>
                        <a:rPr lang="en-US" sz="2400" dirty="0" smtClean="0">
                          <a:latin typeface="Calibri"/>
                          <a:cs typeface="Calibri"/>
                        </a:rPr>
                        <a:t>0.85</a:t>
                      </a:r>
                      <a:endParaRPr lang="en-US" sz="2400" dirty="0">
                        <a:latin typeface="Calibri"/>
                        <a:cs typeface="Calibri"/>
                      </a:endParaRPr>
                    </a:p>
                  </a:txBody>
                  <a:tcPr anchor="ctr"/>
                </a:tc>
                <a:tc>
                  <a:txBody>
                    <a:bodyPr/>
                    <a:lstStyle/>
                    <a:p>
                      <a:pPr algn="ctr" fontAlgn="b"/>
                      <a:r>
                        <a:rPr lang="en-US" sz="2400" b="0" i="0" u="none" strike="noStrike" dirty="0">
                          <a:solidFill>
                            <a:srgbClr val="000000"/>
                          </a:solidFill>
                          <a:effectLst/>
                          <a:latin typeface="Calibri"/>
                          <a:cs typeface="Calibri"/>
                        </a:rPr>
                        <a:t>5.8</a:t>
                      </a:r>
                    </a:p>
                  </a:txBody>
                  <a:tcPr marL="12700" marR="12700" marT="12700" marB="0" anchor="ctr"/>
                </a:tc>
                <a:tc>
                  <a:txBody>
                    <a:bodyPr/>
                    <a:lstStyle/>
                    <a:p>
                      <a:pPr algn="ctr" fontAlgn="ctr"/>
                      <a:r>
                        <a:rPr lang="en-US" sz="2400" b="0" i="0" u="none" strike="noStrike">
                          <a:solidFill>
                            <a:srgbClr val="000000"/>
                          </a:solidFill>
                          <a:effectLst/>
                          <a:latin typeface="Calibri"/>
                        </a:rPr>
                        <a:t>64  to  76</a:t>
                      </a:r>
                    </a:p>
                  </a:txBody>
                  <a:tcPr marL="12700" marR="12700" marT="12700" marB="0" anchor="ctr"/>
                </a:tc>
                <a:tc>
                  <a:txBody>
                    <a:bodyPr/>
                    <a:lstStyle/>
                    <a:p>
                      <a:pPr algn="ctr" fontAlgn="ctr"/>
                      <a:r>
                        <a:rPr lang="en-US" sz="2400" b="0" i="0" u="none" strike="noStrike" dirty="0">
                          <a:solidFill>
                            <a:srgbClr val="000000"/>
                          </a:solidFill>
                          <a:effectLst/>
                          <a:latin typeface="Calibri"/>
                        </a:rPr>
                        <a:t>58 to 82</a:t>
                      </a:r>
                    </a:p>
                  </a:txBody>
                  <a:tcPr marL="12700" marR="12700" marT="12700" marB="0" anchor="ctr"/>
                </a:tc>
              </a:tr>
              <a:tr h="370840">
                <a:tc>
                  <a:txBody>
                    <a:bodyPr/>
                    <a:lstStyle/>
                    <a:p>
                      <a:pPr algn="ctr"/>
                      <a:r>
                        <a:rPr lang="en-US" sz="2400" dirty="0" smtClean="0">
                          <a:latin typeface="Calibri"/>
                          <a:cs typeface="Calibri"/>
                        </a:rPr>
                        <a:t>0.90</a:t>
                      </a:r>
                      <a:endParaRPr lang="en-US" sz="2400" dirty="0">
                        <a:latin typeface="Calibri"/>
                        <a:cs typeface="Calibri"/>
                      </a:endParaRPr>
                    </a:p>
                  </a:txBody>
                  <a:tcPr anchor="ctr"/>
                </a:tc>
                <a:tc>
                  <a:txBody>
                    <a:bodyPr/>
                    <a:lstStyle/>
                    <a:p>
                      <a:pPr algn="ctr" fontAlgn="b"/>
                      <a:r>
                        <a:rPr lang="en-US" sz="2400" b="0" i="0" u="none" strike="noStrike" dirty="0">
                          <a:solidFill>
                            <a:srgbClr val="000000"/>
                          </a:solidFill>
                          <a:effectLst/>
                          <a:latin typeface="Calibri"/>
                          <a:cs typeface="Calibri"/>
                        </a:rPr>
                        <a:t>4.7</a:t>
                      </a:r>
                    </a:p>
                  </a:txBody>
                  <a:tcPr marL="12700" marR="12700" marT="12700" marB="0" anchor="ctr"/>
                </a:tc>
                <a:tc>
                  <a:txBody>
                    <a:bodyPr/>
                    <a:lstStyle/>
                    <a:p>
                      <a:pPr algn="ctr" fontAlgn="ctr"/>
                      <a:r>
                        <a:rPr lang="en-US" sz="2400" b="0" i="0" u="none" strike="noStrike">
                          <a:solidFill>
                            <a:srgbClr val="000000"/>
                          </a:solidFill>
                          <a:effectLst/>
                          <a:latin typeface="Calibri"/>
                        </a:rPr>
                        <a:t>65  to  75</a:t>
                      </a:r>
                    </a:p>
                  </a:txBody>
                  <a:tcPr marL="12700" marR="12700" marT="12700" marB="0" anchor="ctr"/>
                </a:tc>
                <a:tc>
                  <a:txBody>
                    <a:bodyPr/>
                    <a:lstStyle/>
                    <a:p>
                      <a:pPr algn="ctr" fontAlgn="ctr"/>
                      <a:r>
                        <a:rPr lang="en-US" sz="2400" b="0" i="0" u="none" strike="noStrike" dirty="0">
                          <a:solidFill>
                            <a:srgbClr val="000000"/>
                          </a:solidFill>
                          <a:effectLst/>
                          <a:latin typeface="Calibri"/>
                        </a:rPr>
                        <a:t>61 to 79</a:t>
                      </a:r>
                    </a:p>
                  </a:txBody>
                  <a:tcPr marL="12700" marR="12700" marT="12700" marB="0" anchor="ctr"/>
                </a:tc>
              </a:tr>
              <a:tr h="370840">
                <a:tc>
                  <a:txBody>
                    <a:bodyPr/>
                    <a:lstStyle/>
                    <a:p>
                      <a:pPr algn="ctr"/>
                      <a:r>
                        <a:rPr lang="en-US" sz="2400" dirty="0" smtClean="0">
                          <a:latin typeface="Calibri"/>
                          <a:cs typeface="Calibri"/>
                        </a:rPr>
                        <a:t>0.95</a:t>
                      </a:r>
                      <a:endParaRPr lang="en-US" sz="2400" dirty="0">
                        <a:latin typeface="Calibri"/>
                        <a:cs typeface="Calibri"/>
                      </a:endParaRPr>
                    </a:p>
                  </a:txBody>
                  <a:tcPr anchor="ctr"/>
                </a:tc>
                <a:tc>
                  <a:txBody>
                    <a:bodyPr/>
                    <a:lstStyle/>
                    <a:p>
                      <a:pPr algn="ctr" fontAlgn="b"/>
                      <a:r>
                        <a:rPr lang="en-US" sz="2400" b="0" i="0" u="none" strike="noStrike" dirty="0">
                          <a:solidFill>
                            <a:srgbClr val="000000"/>
                          </a:solidFill>
                          <a:effectLst/>
                          <a:latin typeface="Calibri"/>
                          <a:cs typeface="Calibri"/>
                        </a:rPr>
                        <a:t>3.4</a:t>
                      </a:r>
                    </a:p>
                  </a:txBody>
                  <a:tcPr marL="12700" marR="12700" marT="12700" marB="0" anchor="ctr"/>
                </a:tc>
                <a:tc>
                  <a:txBody>
                    <a:bodyPr/>
                    <a:lstStyle/>
                    <a:p>
                      <a:pPr algn="ctr" fontAlgn="ctr"/>
                      <a:r>
                        <a:rPr lang="en-US" sz="2400" b="0" i="0" u="none" strike="noStrike" dirty="0">
                          <a:solidFill>
                            <a:srgbClr val="000000"/>
                          </a:solidFill>
                          <a:effectLst/>
                          <a:latin typeface="Calibri"/>
                        </a:rPr>
                        <a:t>67  to  73</a:t>
                      </a:r>
                    </a:p>
                  </a:txBody>
                  <a:tcPr marL="12700" marR="12700" marT="12700" marB="0" anchor="ctr"/>
                </a:tc>
                <a:tc>
                  <a:txBody>
                    <a:bodyPr/>
                    <a:lstStyle/>
                    <a:p>
                      <a:pPr algn="ctr" fontAlgn="ctr"/>
                      <a:r>
                        <a:rPr lang="en-US" sz="2400" b="0" i="0" u="none" strike="noStrike" dirty="0">
                          <a:solidFill>
                            <a:srgbClr val="000000"/>
                          </a:solidFill>
                          <a:effectLst/>
                          <a:latin typeface="Calibri"/>
                        </a:rPr>
                        <a:t>63 to 77</a:t>
                      </a:r>
                    </a:p>
                  </a:txBody>
                  <a:tcPr marL="12700" marR="12700" marT="12700" marB="0" anchor="ctr"/>
                </a:tc>
              </a:tr>
            </a:tbl>
          </a:graphicData>
        </a:graphic>
      </p:graphicFrame>
    </p:spTree>
    <p:extLst>
      <p:ext uri="{BB962C8B-B14F-4D97-AF65-F5344CB8AC3E}">
        <p14:creationId xmlns:p14="http://schemas.microsoft.com/office/powerpoint/2010/main" val="266375339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Reliability: 0.75</a:t>
            </a:r>
            <a:endParaRPr lang="en-US" dirty="0"/>
          </a:p>
        </p:txBody>
      </p:sp>
      <p:graphicFrame>
        <p:nvGraphicFramePr>
          <p:cNvPr id="11" name="Content Placeholder 10"/>
          <p:cNvGraphicFramePr>
            <a:graphicFrameLocks noGrp="1"/>
          </p:cNvGraphicFramePr>
          <p:nvPr>
            <p:ph idx="1"/>
          </p:nvPr>
        </p:nvGraphicFramePr>
        <p:xfrm>
          <a:off x="717550" y="1384300"/>
          <a:ext cx="7969250" cy="48402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3377109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Reliability: 0.80</a:t>
            </a:r>
            <a:endParaRPr lang="en-US" dirty="0"/>
          </a:p>
        </p:txBody>
      </p:sp>
      <p:graphicFrame>
        <p:nvGraphicFramePr>
          <p:cNvPr id="10" name="Content Placeholder 9"/>
          <p:cNvGraphicFramePr>
            <a:graphicFrameLocks noGrp="1"/>
          </p:cNvGraphicFramePr>
          <p:nvPr>
            <p:ph idx="1"/>
          </p:nvPr>
        </p:nvGraphicFramePr>
        <p:xfrm>
          <a:off x="717550" y="1384300"/>
          <a:ext cx="7969250" cy="48402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1116340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Reliability: 0.85</a:t>
            </a:r>
            <a:endParaRPr lang="en-US" dirty="0"/>
          </a:p>
        </p:txBody>
      </p:sp>
      <p:graphicFrame>
        <p:nvGraphicFramePr>
          <p:cNvPr id="9" name="Content Placeholder 8"/>
          <p:cNvGraphicFramePr>
            <a:graphicFrameLocks noGrp="1"/>
          </p:cNvGraphicFramePr>
          <p:nvPr>
            <p:ph idx="1"/>
          </p:nvPr>
        </p:nvGraphicFramePr>
        <p:xfrm>
          <a:off x="717550" y="1384300"/>
          <a:ext cx="7969250" cy="48402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0741389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Reliability: 0.90</a:t>
            </a:r>
            <a:endParaRPr lang="en-US" dirty="0"/>
          </a:p>
        </p:txBody>
      </p:sp>
      <p:graphicFrame>
        <p:nvGraphicFramePr>
          <p:cNvPr id="9" name="Content Placeholder 8"/>
          <p:cNvGraphicFramePr>
            <a:graphicFrameLocks noGrp="1"/>
          </p:cNvGraphicFramePr>
          <p:nvPr>
            <p:ph idx="1"/>
          </p:nvPr>
        </p:nvGraphicFramePr>
        <p:xfrm>
          <a:off x="717550" y="1384300"/>
          <a:ext cx="7969250" cy="48402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6328132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Reliability: 0.95</a:t>
            </a:r>
            <a:endParaRPr lang="en-US" dirty="0"/>
          </a:p>
        </p:txBody>
      </p:sp>
      <p:graphicFrame>
        <p:nvGraphicFramePr>
          <p:cNvPr id="8" name="Content Placeholder 7"/>
          <p:cNvGraphicFramePr>
            <a:graphicFrameLocks noGrp="1"/>
          </p:cNvGraphicFramePr>
          <p:nvPr>
            <p:ph idx="1"/>
          </p:nvPr>
        </p:nvGraphicFramePr>
        <p:xfrm>
          <a:off x="717550" y="1384300"/>
          <a:ext cx="7969250" cy="48402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2018621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Understanding what</a:t>
            </a:r>
            <a:br>
              <a:rPr lang="en-US" dirty="0" smtClean="0"/>
            </a:br>
            <a:r>
              <a:rPr lang="en-US" dirty="0" smtClean="0"/>
              <a:t>this</a:t>
            </a:r>
            <a:r>
              <a:rPr lang="en-US" dirty="0"/>
              <a:t> </a:t>
            </a:r>
            <a:r>
              <a:rPr lang="en-US" dirty="0" smtClean="0"/>
              <a:t>means in practice</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0BCA7252-6283-0043-95DE-9CBA704BC554}" type="slidenum">
              <a:rPr lang="en-GB" smtClean="0"/>
              <a:pPr>
                <a:defRPr/>
              </a:pPr>
              <a:t>17</a:t>
            </a:fld>
            <a:endParaRPr lang="en-GB" dirty="0"/>
          </a:p>
        </p:txBody>
      </p:sp>
    </p:spTree>
    <p:extLst>
      <p:ext uri="{BB962C8B-B14F-4D97-AF65-F5344CB8AC3E}">
        <p14:creationId xmlns:p14="http://schemas.microsoft.com/office/powerpoint/2010/main" val="57782500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677187"/>
            <a:ext cx="5575300" cy="1923264"/>
          </a:xfrm>
        </p:spPr>
        <p:txBody>
          <a:bodyPr/>
          <a:lstStyle/>
          <a:p>
            <a:r>
              <a:rPr lang="en-US" dirty="0" smtClean="0"/>
              <a:t>Grouping students by ability</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0BCA7252-6283-0043-95DE-9CBA704BC554}" type="slidenum">
              <a:rPr lang="en-GB" smtClean="0"/>
              <a:pPr>
                <a:defRPr/>
              </a:pPr>
              <a:t>18</a:t>
            </a:fld>
            <a:endParaRPr lang="en-GB" dirty="0"/>
          </a:p>
        </p:txBody>
      </p:sp>
    </p:spTree>
    <p:extLst>
      <p:ext uri="{BB962C8B-B14F-4D97-AF65-F5344CB8AC3E}">
        <p14:creationId xmlns:p14="http://schemas.microsoft.com/office/powerpoint/2010/main" val="394120508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p:spPr>
        <p:txBody>
          <a:bodyPr/>
          <a:lstStyle/>
          <a:p>
            <a:r>
              <a:rPr lang="en-GB" dirty="0"/>
              <a:t>Using tests for </a:t>
            </a:r>
            <a:r>
              <a:rPr lang="en-GB" dirty="0" smtClean="0"/>
              <a:t>grouping students by ability</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84815532"/>
              </p:ext>
            </p:extLst>
          </p:nvPr>
        </p:nvGraphicFramePr>
        <p:xfrm>
          <a:off x="717550" y="2241550"/>
          <a:ext cx="8153532" cy="3568704"/>
        </p:xfrm>
        <a:graphic>
          <a:graphicData uri="http://schemas.openxmlformats.org/drawingml/2006/table">
            <a:tbl>
              <a:tblPr firstRow="1" bandRow="1">
                <a:tableStyleId>{5C22544A-7EE6-4342-B048-85BDC9FD1C3A}</a:tableStyleId>
              </a:tblPr>
              <a:tblGrid>
                <a:gridCol w="1358922"/>
                <a:gridCol w="1358922"/>
                <a:gridCol w="1358922"/>
                <a:gridCol w="1358922"/>
                <a:gridCol w="1358922"/>
                <a:gridCol w="1358922"/>
              </a:tblGrid>
              <a:tr h="594784">
                <a:tc>
                  <a:txBody>
                    <a:bodyPr/>
                    <a:lstStyle/>
                    <a:p>
                      <a:pPr algn="l" fontAlgn="ctr"/>
                      <a:endParaRPr lang="en-US" sz="2400" b="1" i="0" u="none" strike="noStrike" dirty="0">
                        <a:solidFill>
                          <a:srgbClr val="FFFF00"/>
                        </a:solidFill>
                        <a:effectLst/>
                        <a:latin typeface="+mj-lt"/>
                      </a:endParaRPr>
                    </a:p>
                  </a:txBody>
                  <a:tcPr marL="12700" marR="12700" marT="12700" marB="0" anchor="ctr">
                    <a:solidFill>
                      <a:srgbClr val="1691D0"/>
                    </a:solidFill>
                  </a:tcPr>
                </a:tc>
                <a:tc>
                  <a:txBody>
                    <a:bodyPr/>
                    <a:lstStyle/>
                    <a:p>
                      <a:pPr algn="l" fontAlgn="ctr"/>
                      <a:endParaRPr lang="en-US" sz="2400" b="1" i="0" u="none" strike="noStrike" dirty="0">
                        <a:solidFill>
                          <a:srgbClr val="FFFF00"/>
                        </a:solidFill>
                        <a:effectLst/>
                        <a:latin typeface="+mj-lt"/>
                      </a:endParaRPr>
                    </a:p>
                  </a:txBody>
                  <a:tcPr marL="12700" marR="12700" marT="12700" marB="0" anchor="ctr">
                    <a:solidFill>
                      <a:srgbClr val="1691D0"/>
                    </a:solidFill>
                  </a:tcPr>
                </a:tc>
                <a:tc gridSpan="4">
                  <a:txBody>
                    <a:bodyPr/>
                    <a:lstStyle/>
                    <a:p>
                      <a:pPr algn="ctr" fontAlgn="ctr"/>
                      <a:r>
                        <a:rPr lang="en-US" sz="2400" b="1" i="0" u="none" strike="noStrike" dirty="0" smtClean="0">
                          <a:solidFill>
                            <a:schemeClr val="bg1"/>
                          </a:solidFill>
                          <a:effectLst/>
                          <a:latin typeface="+mj-lt"/>
                        </a:rPr>
                        <a:t>should be in </a:t>
                      </a:r>
                      <a:endParaRPr lang="en-US" sz="2400" b="1" i="0" u="none" strike="noStrike" dirty="0">
                        <a:solidFill>
                          <a:schemeClr val="bg1"/>
                        </a:solidFill>
                        <a:effectLst/>
                        <a:latin typeface="+mj-lt"/>
                      </a:endParaRPr>
                    </a:p>
                  </a:txBody>
                  <a:tcPr marL="12700" marR="12700" marT="12700" marB="0" anchor="ctr">
                    <a:solidFill>
                      <a:srgbClr val="1691D0"/>
                    </a:solidFill>
                  </a:tcPr>
                </a:tc>
                <a:tc hMerge="1">
                  <a:txBody>
                    <a:bodyPr/>
                    <a:lstStyle/>
                    <a:p>
                      <a:pPr algn="ctr" fontAlgn="ctr"/>
                      <a:endParaRPr lang="en-US" sz="2400" b="1" i="0" u="none" strike="noStrike" dirty="0">
                        <a:solidFill>
                          <a:srgbClr val="FFFF00"/>
                        </a:solidFill>
                        <a:effectLst/>
                        <a:latin typeface="+mj-lt"/>
                      </a:endParaRPr>
                    </a:p>
                  </a:txBody>
                  <a:tcPr marL="12700" marR="12700" marT="12700" marB="0" anchor="ctr"/>
                </a:tc>
                <a:tc hMerge="1">
                  <a:txBody>
                    <a:bodyPr/>
                    <a:lstStyle/>
                    <a:p>
                      <a:pPr algn="ctr" fontAlgn="ctr"/>
                      <a:endParaRPr lang="en-US" sz="2400" b="1" i="0" u="none" strike="noStrike" dirty="0">
                        <a:solidFill>
                          <a:srgbClr val="FFFF00"/>
                        </a:solidFill>
                        <a:effectLst/>
                        <a:latin typeface="+mj-lt"/>
                      </a:endParaRPr>
                    </a:p>
                  </a:txBody>
                  <a:tcPr marL="12700" marR="12700" marT="12700" marB="0" anchor="ctr"/>
                </a:tc>
                <a:tc hMerge="1">
                  <a:txBody>
                    <a:bodyPr/>
                    <a:lstStyle/>
                    <a:p>
                      <a:pPr algn="ctr" fontAlgn="ctr"/>
                      <a:endParaRPr lang="en-US" sz="2400" b="1" i="0" u="none" strike="noStrike" dirty="0">
                        <a:solidFill>
                          <a:srgbClr val="FFFF00"/>
                        </a:solidFill>
                        <a:effectLst/>
                        <a:latin typeface="+mj-lt"/>
                      </a:endParaRPr>
                    </a:p>
                  </a:txBody>
                  <a:tcPr marL="12700" marR="12700" marT="12700" marB="0" anchor="ctr"/>
                </a:tc>
              </a:tr>
              <a:tr h="594784">
                <a:tc>
                  <a:txBody>
                    <a:bodyPr/>
                    <a:lstStyle/>
                    <a:p>
                      <a:pPr algn="l" fontAlgn="ctr"/>
                      <a:endParaRPr lang="en-US" sz="2400" b="1" i="0" u="none" strike="noStrike" dirty="0">
                        <a:solidFill>
                          <a:srgbClr val="FFFFFF"/>
                        </a:solidFill>
                        <a:effectLst/>
                        <a:latin typeface="+mj-lt"/>
                      </a:endParaRPr>
                    </a:p>
                  </a:txBody>
                  <a:tcPr marL="12700" marR="12700" marT="12700" marB="0" anchor="ctr">
                    <a:solidFill>
                      <a:srgbClr val="1691D0"/>
                    </a:solidFill>
                  </a:tcPr>
                </a:tc>
                <a:tc>
                  <a:txBody>
                    <a:bodyPr/>
                    <a:lstStyle/>
                    <a:p>
                      <a:pPr algn="l" fontAlgn="ctr"/>
                      <a:r>
                        <a:rPr lang="en-US" sz="2400" u="none" strike="noStrike" dirty="0">
                          <a:solidFill>
                            <a:srgbClr val="FFFFFF"/>
                          </a:solidFill>
                          <a:effectLst/>
                          <a:latin typeface="+mj-lt"/>
                        </a:rPr>
                        <a:t> </a:t>
                      </a:r>
                      <a:endParaRPr lang="en-US" sz="2400" b="1" i="0" u="none" strike="noStrike" dirty="0">
                        <a:solidFill>
                          <a:srgbClr val="FFFFFF"/>
                        </a:solidFill>
                        <a:effectLst/>
                        <a:latin typeface="+mj-lt"/>
                      </a:endParaRPr>
                    </a:p>
                  </a:txBody>
                  <a:tcPr marL="12700" marR="12700" marT="12700" marB="0" anchor="ctr">
                    <a:solidFill>
                      <a:srgbClr val="1691D0"/>
                    </a:solidFill>
                  </a:tcPr>
                </a:tc>
                <a:tc>
                  <a:txBody>
                    <a:bodyPr/>
                    <a:lstStyle/>
                    <a:p>
                      <a:pPr algn="ctr" fontAlgn="ctr"/>
                      <a:r>
                        <a:rPr lang="en-US" sz="2400" u="none" strike="noStrike" dirty="0" smtClean="0">
                          <a:solidFill>
                            <a:srgbClr val="FFFFFF"/>
                          </a:solidFill>
                          <a:effectLst/>
                          <a:latin typeface="+mj-lt"/>
                        </a:rPr>
                        <a:t>group 1</a:t>
                      </a:r>
                      <a:endParaRPr lang="en-US" sz="2400" b="1" i="0" u="none" strike="noStrike" dirty="0">
                        <a:solidFill>
                          <a:srgbClr val="FFFFFF"/>
                        </a:solidFill>
                        <a:effectLst/>
                        <a:latin typeface="+mj-lt"/>
                      </a:endParaRPr>
                    </a:p>
                  </a:txBody>
                  <a:tcPr marL="12700" marR="12700" marT="12700" marB="0" anchor="ctr">
                    <a:solidFill>
                      <a:srgbClr val="1691D0"/>
                    </a:solidFill>
                  </a:tcPr>
                </a:tc>
                <a:tc>
                  <a:txBody>
                    <a:bodyPr/>
                    <a:lstStyle/>
                    <a:p>
                      <a:pPr algn="ctr" fontAlgn="ctr"/>
                      <a:r>
                        <a:rPr lang="en-US" sz="2400" u="none" strike="noStrike" dirty="0" smtClean="0">
                          <a:solidFill>
                            <a:srgbClr val="FFFFFF"/>
                          </a:solidFill>
                          <a:effectLst/>
                          <a:latin typeface="+mj-lt"/>
                        </a:rPr>
                        <a:t>group 2</a:t>
                      </a:r>
                      <a:endParaRPr lang="en-US" sz="2400" b="1" i="0" u="none" strike="noStrike" dirty="0">
                        <a:solidFill>
                          <a:srgbClr val="FFFFFF"/>
                        </a:solidFill>
                        <a:effectLst/>
                        <a:latin typeface="+mj-lt"/>
                      </a:endParaRPr>
                    </a:p>
                  </a:txBody>
                  <a:tcPr marL="12700" marR="12700" marT="12700" marB="0" anchor="ctr">
                    <a:solidFill>
                      <a:srgbClr val="1691D0"/>
                    </a:solidFill>
                  </a:tcPr>
                </a:tc>
                <a:tc>
                  <a:txBody>
                    <a:bodyPr/>
                    <a:lstStyle/>
                    <a:p>
                      <a:pPr algn="ctr" fontAlgn="ctr"/>
                      <a:r>
                        <a:rPr lang="en-US" sz="2400" u="none" strike="noStrike" dirty="0" smtClean="0">
                          <a:solidFill>
                            <a:srgbClr val="FFFFFF"/>
                          </a:solidFill>
                          <a:effectLst/>
                          <a:latin typeface="+mj-lt"/>
                        </a:rPr>
                        <a:t>group 3</a:t>
                      </a:r>
                      <a:endParaRPr lang="en-US" sz="2400" b="1" i="0" u="none" strike="noStrike" dirty="0">
                        <a:solidFill>
                          <a:srgbClr val="FFFFFF"/>
                        </a:solidFill>
                        <a:effectLst/>
                        <a:latin typeface="+mj-lt"/>
                      </a:endParaRPr>
                    </a:p>
                  </a:txBody>
                  <a:tcPr marL="12700" marR="12700" marT="12700" marB="0" anchor="ctr">
                    <a:solidFill>
                      <a:srgbClr val="1691D0"/>
                    </a:solidFill>
                  </a:tcPr>
                </a:tc>
                <a:tc>
                  <a:txBody>
                    <a:bodyPr/>
                    <a:lstStyle/>
                    <a:p>
                      <a:pPr algn="ctr" fontAlgn="ctr"/>
                      <a:r>
                        <a:rPr lang="en-US" sz="2400" u="none" strike="noStrike" dirty="0" smtClean="0">
                          <a:solidFill>
                            <a:srgbClr val="FFFFFF"/>
                          </a:solidFill>
                          <a:effectLst/>
                          <a:latin typeface="+mj-lt"/>
                        </a:rPr>
                        <a:t>group 4</a:t>
                      </a:r>
                      <a:endParaRPr lang="en-US" sz="2400" b="1" i="0" u="none" strike="noStrike" dirty="0">
                        <a:solidFill>
                          <a:srgbClr val="FFFFFF"/>
                        </a:solidFill>
                        <a:effectLst/>
                        <a:latin typeface="+mj-lt"/>
                      </a:endParaRPr>
                    </a:p>
                  </a:txBody>
                  <a:tcPr marL="12700" marR="12700" marT="12700" marB="0" anchor="ctr">
                    <a:solidFill>
                      <a:srgbClr val="1691D0"/>
                    </a:solidFill>
                  </a:tcPr>
                </a:tc>
              </a:tr>
              <a:tr h="594784">
                <a:tc rowSpan="4">
                  <a:txBody>
                    <a:bodyPr/>
                    <a:lstStyle/>
                    <a:p>
                      <a:pPr algn="l" fontAlgn="ctr"/>
                      <a:r>
                        <a:rPr lang="en-US" sz="2400" b="1" i="0" u="none" strike="noStrike" dirty="0" smtClean="0">
                          <a:solidFill>
                            <a:schemeClr val="tx1"/>
                          </a:solidFill>
                          <a:effectLst/>
                          <a:latin typeface="+mj-lt"/>
                        </a:rPr>
                        <a:t>students placed in</a:t>
                      </a:r>
                      <a:endParaRPr lang="en-US" sz="2400" b="1" i="0" u="none" strike="noStrike" dirty="0">
                        <a:solidFill>
                          <a:schemeClr val="tx1"/>
                        </a:solidFill>
                        <a:effectLst/>
                        <a:latin typeface="+mj-lt"/>
                      </a:endParaRPr>
                    </a:p>
                  </a:txBody>
                  <a:tcPr marL="12700" marR="12700" marT="12700" marB="0" anchor="ctr"/>
                </a:tc>
                <a:tc>
                  <a:txBody>
                    <a:bodyPr/>
                    <a:lstStyle/>
                    <a:p>
                      <a:pPr algn="l" fontAlgn="ctr"/>
                      <a:r>
                        <a:rPr lang="en-US" sz="2400" u="none" strike="noStrike" dirty="0" smtClean="0">
                          <a:effectLst/>
                          <a:latin typeface="+mj-lt"/>
                        </a:rPr>
                        <a:t>group 1</a:t>
                      </a:r>
                      <a:endParaRPr lang="en-US" sz="2400" b="1" i="0" u="none" strike="noStrike" dirty="0">
                        <a:solidFill>
                          <a:srgbClr val="FFFF00"/>
                        </a:solidFill>
                        <a:effectLst/>
                        <a:latin typeface="+mj-lt"/>
                      </a:endParaRPr>
                    </a:p>
                  </a:txBody>
                  <a:tcPr marL="12700" marR="12700" marT="12700" marB="0" anchor="ctr"/>
                </a:tc>
                <a:tc>
                  <a:txBody>
                    <a:bodyPr/>
                    <a:lstStyle/>
                    <a:p>
                      <a:pPr algn="r" fontAlgn="ctr"/>
                      <a:r>
                        <a:rPr lang="en-US" sz="2400" u="none" strike="noStrike" dirty="0">
                          <a:effectLst/>
                          <a:latin typeface="+mj-lt"/>
                        </a:rPr>
                        <a:t>23</a:t>
                      </a:r>
                      <a:endParaRPr lang="en-US" sz="2400" b="1" i="0" u="none" strike="noStrike" dirty="0">
                        <a:solidFill>
                          <a:srgbClr val="FFFF00"/>
                        </a:solidFill>
                        <a:effectLst/>
                        <a:latin typeface="+mj-lt"/>
                      </a:endParaRPr>
                    </a:p>
                  </a:txBody>
                  <a:tcPr marL="12700" marR="504000" marT="12700" marB="0" anchor="ctr"/>
                </a:tc>
                <a:tc>
                  <a:txBody>
                    <a:bodyPr/>
                    <a:lstStyle/>
                    <a:p>
                      <a:pPr algn="r" fontAlgn="ctr"/>
                      <a:r>
                        <a:rPr lang="en-US" sz="2400" u="none" strike="noStrike" dirty="0">
                          <a:effectLst/>
                          <a:latin typeface="+mj-lt"/>
                        </a:rPr>
                        <a:t>9</a:t>
                      </a:r>
                      <a:endParaRPr lang="en-US" sz="2400" b="1" i="0" u="none" strike="noStrike" dirty="0">
                        <a:solidFill>
                          <a:srgbClr val="FFFF00"/>
                        </a:solidFill>
                        <a:effectLst/>
                        <a:latin typeface="+mj-lt"/>
                      </a:endParaRPr>
                    </a:p>
                  </a:txBody>
                  <a:tcPr marL="12700" marR="504000" marT="12700" marB="0" anchor="ctr"/>
                </a:tc>
                <a:tc>
                  <a:txBody>
                    <a:bodyPr/>
                    <a:lstStyle/>
                    <a:p>
                      <a:pPr algn="r" fontAlgn="ctr"/>
                      <a:r>
                        <a:rPr lang="en-US" sz="2400" u="none" strike="noStrike" dirty="0">
                          <a:effectLst/>
                          <a:latin typeface="+mj-lt"/>
                        </a:rPr>
                        <a:t>3</a:t>
                      </a:r>
                      <a:endParaRPr lang="en-US" sz="2400" b="1" i="0" u="none" strike="noStrike" dirty="0">
                        <a:solidFill>
                          <a:srgbClr val="FFFF00"/>
                        </a:solidFill>
                        <a:effectLst/>
                        <a:latin typeface="+mj-lt"/>
                      </a:endParaRPr>
                    </a:p>
                  </a:txBody>
                  <a:tcPr marL="12700" marR="504000" marT="12700" marB="0" anchor="ctr"/>
                </a:tc>
                <a:tc>
                  <a:txBody>
                    <a:bodyPr/>
                    <a:lstStyle/>
                    <a:p>
                      <a:pPr algn="l" fontAlgn="ctr"/>
                      <a:endParaRPr lang="en-US" sz="2400" b="1" i="0" u="none" strike="noStrike">
                        <a:solidFill>
                          <a:srgbClr val="FFFF00"/>
                        </a:solidFill>
                        <a:effectLst/>
                        <a:latin typeface="+mj-lt"/>
                      </a:endParaRPr>
                    </a:p>
                  </a:txBody>
                  <a:tcPr marL="12700" marR="504000" marT="12700" marB="0" anchor="ctr"/>
                </a:tc>
              </a:tr>
              <a:tr h="594784">
                <a:tc vMerge="1">
                  <a:txBody>
                    <a:bodyPr/>
                    <a:lstStyle/>
                    <a:p>
                      <a:pPr algn="l" fontAlgn="ctr"/>
                      <a:endParaRPr lang="en-US" sz="2400" b="1" i="0" u="none" strike="noStrike" dirty="0">
                        <a:solidFill>
                          <a:srgbClr val="FFFF00"/>
                        </a:solidFill>
                        <a:effectLst/>
                        <a:latin typeface="+mj-lt"/>
                      </a:endParaRPr>
                    </a:p>
                  </a:txBody>
                  <a:tcPr marL="12700" marR="12700" marT="12700" marB="0" anchor="ctr"/>
                </a:tc>
                <a:tc>
                  <a:txBody>
                    <a:bodyPr/>
                    <a:lstStyle/>
                    <a:p>
                      <a:pPr algn="l" fontAlgn="ctr"/>
                      <a:r>
                        <a:rPr lang="en-US" sz="2400" u="none" strike="noStrike" dirty="0" smtClean="0">
                          <a:effectLst/>
                          <a:latin typeface="+mj-lt"/>
                        </a:rPr>
                        <a:t>group 2</a:t>
                      </a:r>
                      <a:endParaRPr lang="en-US" sz="2400" b="1" i="0" u="none" strike="noStrike" dirty="0">
                        <a:solidFill>
                          <a:srgbClr val="FFFF00"/>
                        </a:solidFill>
                        <a:effectLst/>
                        <a:latin typeface="+mj-lt"/>
                      </a:endParaRPr>
                    </a:p>
                  </a:txBody>
                  <a:tcPr marL="12700" marR="12700" marT="12700" marB="0" anchor="ctr"/>
                </a:tc>
                <a:tc>
                  <a:txBody>
                    <a:bodyPr/>
                    <a:lstStyle/>
                    <a:p>
                      <a:pPr algn="r" fontAlgn="ctr"/>
                      <a:r>
                        <a:rPr lang="en-US" sz="2400" u="none" strike="noStrike">
                          <a:effectLst/>
                          <a:latin typeface="+mj-lt"/>
                        </a:rPr>
                        <a:t>9</a:t>
                      </a:r>
                      <a:endParaRPr lang="en-US" sz="2400" b="1" i="0" u="none" strike="noStrike">
                        <a:solidFill>
                          <a:srgbClr val="FFFF00"/>
                        </a:solidFill>
                        <a:effectLst/>
                        <a:latin typeface="+mj-lt"/>
                      </a:endParaRPr>
                    </a:p>
                  </a:txBody>
                  <a:tcPr marL="12700" marR="504000" marT="12700" marB="0" anchor="ctr"/>
                </a:tc>
                <a:tc>
                  <a:txBody>
                    <a:bodyPr/>
                    <a:lstStyle/>
                    <a:p>
                      <a:pPr algn="r" fontAlgn="ctr"/>
                      <a:r>
                        <a:rPr lang="en-US" sz="2400" u="none" strike="noStrike" dirty="0">
                          <a:effectLst/>
                          <a:latin typeface="+mj-lt"/>
                        </a:rPr>
                        <a:t>12</a:t>
                      </a:r>
                      <a:endParaRPr lang="en-US" sz="2400" b="1" i="0" u="none" strike="noStrike" dirty="0">
                        <a:solidFill>
                          <a:srgbClr val="FFFF00"/>
                        </a:solidFill>
                        <a:effectLst/>
                        <a:latin typeface="+mj-lt"/>
                      </a:endParaRPr>
                    </a:p>
                  </a:txBody>
                  <a:tcPr marL="12700" marR="504000" marT="12700" marB="0" anchor="ctr"/>
                </a:tc>
                <a:tc>
                  <a:txBody>
                    <a:bodyPr/>
                    <a:lstStyle/>
                    <a:p>
                      <a:pPr algn="r" fontAlgn="ctr"/>
                      <a:r>
                        <a:rPr lang="en-US" sz="2400" u="none" strike="noStrike" dirty="0">
                          <a:effectLst/>
                          <a:latin typeface="+mj-lt"/>
                        </a:rPr>
                        <a:t>6</a:t>
                      </a:r>
                      <a:endParaRPr lang="en-US" sz="2400" b="1" i="0" u="none" strike="noStrike" dirty="0">
                        <a:solidFill>
                          <a:srgbClr val="FFFF00"/>
                        </a:solidFill>
                        <a:effectLst/>
                        <a:latin typeface="+mj-lt"/>
                      </a:endParaRPr>
                    </a:p>
                  </a:txBody>
                  <a:tcPr marL="12700" marR="504000" marT="12700" marB="0" anchor="ctr"/>
                </a:tc>
                <a:tc>
                  <a:txBody>
                    <a:bodyPr/>
                    <a:lstStyle/>
                    <a:p>
                      <a:pPr algn="r" fontAlgn="ctr"/>
                      <a:r>
                        <a:rPr lang="en-US" sz="2400" u="none" strike="noStrike" dirty="0">
                          <a:effectLst/>
                          <a:latin typeface="+mj-lt"/>
                        </a:rPr>
                        <a:t>3</a:t>
                      </a:r>
                      <a:endParaRPr lang="en-US" sz="2400" b="1" i="0" u="none" strike="noStrike" dirty="0">
                        <a:solidFill>
                          <a:srgbClr val="FFFF00"/>
                        </a:solidFill>
                        <a:effectLst/>
                        <a:latin typeface="+mj-lt"/>
                      </a:endParaRPr>
                    </a:p>
                  </a:txBody>
                  <a:tcPr marL="12700" marR="504000" marT="12700" marB="0" anchor="ctr"/>
                </a:tc>
              </a:tr>
              <a:tr h="594784">
                <a:tc vMerge="1">
                  <a:txBody>
                    <a:bodyPr/>
                    <a:lstStyle/>
                    <a:p>
                      <a:pPr algn="l" fontAlgn="ctr"/>
                      <a:endParaRPr lang="en-US" sz="2400" b="1" i="0" u="none" strike="noStrike" dirty="0">
                        <a:solidFill>
                          <a:srgbClr val="FFFF00"/>
                        </a:solidFill>
                        <a:effectLst/>
                        <a:latin typeface="+mj-lt"/>
                      </a:endParaRPr>
                    </a:p>
                  </a:txBody>
                  <a:tcPr marL="12700" marR="12700" marT="12700" marB="0" anchor="ctr"/>
                </a:tc>
                <a:tc>
                  <a:txBody>
                    <a:bodyPr/>
                    <a:lstStyle/>
                    <a:p>
                      <a:pPr algn="l" fontAlgn="ctr"/>
                      <a:r>
                        <a:rPr lang="en-US" sz="2400" u="none" strike="noStrike" dirty="0" smtClean="0">
                          <a:effectLst/>
                          <a:latin typeface="+mj-lt"/>
                        </a:rPr>
                        <a:t>group 3</a:t>
                      </a:r>
                      <a:endParaRPr lang="en-US" sz="2400" b="1" i="0" u="none" strike="noStrike" dirty="0">
                        <a:solidFill>
                          <a:srgbClr val="FFFF00"/>
                        </a:solidFill>
                        <a:effectLst/>
                        <a:latin typeface="+mj-lt"/>
                      </a:endParaRPr>
                    </a:p>
                  </a:txBody>
                  <a:tcPr marL="12700" marR="12700" marT="12700" marB="0" anchor="ctr"/>
                </a:tc>
                <a:tc>
                  <a:txBody>
                    <a:bodyPr/>
                    <a:lstStyle/>
                    <a:p>
                      <a:pPr algn="r" fontAlgn="ctr"/>
                      <a:r>
                        <a:rPr lang="en-US" sz="2400" u="none" strike="noStrike">
                          <a:effectLst/>
                          <a:latin typeface="+mj-lt"/>
                        </a:rPr>
                        <a:t>3</a:t>
                      </a:r>
                      <a:endParaRPr lang="en-US" sz="2400" b="1" i="0" u="none" strike="noStrike">
                        <a:solidFill>
                          <a:srgbClr val="FFFF00"/>
                        </a:solidFill>
                        <a:effectLst/>
                        <a:latin typeface="+mj-lt"/>
                      </a:endParaRPr>
                    </a:p>
                  </a:txBody>
                  <a:tcPr marL="12700" marR="504000" marT="12700" marB="0" anchor="ctr"/>
                </a:tc>
                <a:tc>
                  <a:txBody>
                    <a:bodyPr/>
                    <a:lstStyle/>
                    <a:p>
                      <a:pPr algn="r" fontAlgn="ctr"/>
                      <a:r>
                        <a:rPr lang="en-US" sz="2400" u="none" strike="noStrike">
                          <a:effectLst/>
                          <a:latin typeface="+mj-lt"/>
                        </a:rPr>
                        <a:t>6</a:t>
                      </a:r>
                      <a:endParaRPr lang="en-US" sz="2400" b="1" i="0" u="none" strike="noStrike">
                        <a:solidFill>
                          <a:srgbClr val="FFFF00"/>
                        </a:solidFill>
                        <a:effectLst/>
                        <a:latin typeface="+mj-lt"/>
                      </a:endParaRPr>
                    </a:p>
                  </a:txBody>
                  <a:tcPr marL="12700" marR="504000" marT="12700" marB="0" anchor="ctr"/>
                </a:tc>
                <a:tc>
                  <a:txBody>
                    <a:bodyPr/>
                    <a:lstStyle/>
                    <a:p>
                      <a:pPr algn="r" fontAlgn="ctr"/>
                      <a:r>
                        <a:rPr lang="en-US" sz="2400" u="none" strike="noStrike" dirty="0">
                          <a:effectLst/>
                          <a:latin typeface="+mj-lt"/>
                        </a:rPr>
                        <a:t>7</a:t>
                      </a:r>
                      <a:endParaRPr lang="en-US" sz="2400" b="1" i="0" u="none" strike="noStrike" dirty="0">
                        <a:solidFill>
                          <a:srgbClr val="FFFF00"/>
                        </a:solidFill>
                        <a:effectLst/>
                        <a:latin typeface="+mj-lt"/>
                      </a:endParaRPr>
                    </a:p>
                  </a:txBody>
                  <a:tcPr marL="12700" marR="504000" marT="12700" marB="0" anchor="ctr"/>
                </a:tc>
                <a:tc>
                  <a:txBody>
                    <a:bodyPr/>
                    <a:lstStyle/>
                    <a:p>
                      <a:pPr algn="r" fontAlgn="ctr"/>
                      <a:r>
                        <a:rPr lang="en-US" sz="2400" u="none" strike="noStrike" dirty="0">
                          <a:effectLst/>
                          <a:latin typeface="+mj-lt"/>
                        </a:rPr>
                        <a:t>4</a:t>
                      </a:r>
                      <a:endParaRPr lang="en-US" sz="2400" b="1" i="0" u="none" strike="noStrike" dirty="0">
                        <a:solidFill>
                          <a:srgbClr val="FFFF00"/>
                        </a:solidFill>
                        <a:effectLst/>
                        <a:latin typeface="+mj-lt"/>
                      </a:endParaRPr>
                    </a:p>
                  </a:txBody>
                  <a:tcPr marL="12700" marR="504000" marT="12700" marB="0" anchor="ctr"/>
                </a:tc>
              </a:tr>
              <a:tr h="594784">
                <a:tc vMerge="1">
                  <a:txBody>
                    <a:bodyPr/>
                    <a:lstStyle/>
                    <a:p>
                      <a:pPr algn="l" fontAlgn="ctr"/>
                      <a:endParaRPr lang="en-US" sz="2400" b="1" i="0" u="none" strike="noStrike" dirty="0">
                        <a:solidFill>
                          <a:srgbClr val="FFFF00"/>
                        </a:solidFill>
                        <a:effectLst/>
                        <a:latin typeface="+mj-lt"/>
                      </a:endParaRPr>
                    </a:p>
                  </a:txBody>
                  <a:tcPr marL="12700" marR="12700" marT="12700" marB="0" anchor="ctr"/>
                </a:tc>
                <a:tc>
                  <a:txBody>
                    <a:bodyPr/>
                    <a:lstStyle/>
                    <a:p>
                      <a:pPr algn="l" fontAlgn="ctr"/>
                      <a:r>
                        <a:rPr lang="en-US" sz="2400" u="none" strike="noStrike" dirty="0" smtClean="0">
                          <a:effectLst/>
                          <a:latin typeface="+mj-lt"/>
                        </a:rPr>
                        <a:t>group 4</a:t>
                      </a:r>
                      <a:endParaRPr lang="en-US" sz="2400" b="1" i="0" u="none" strike="noStrike" dirty="0">
                        <a:solidFill>
                          <a:srgbClr val="FFFF00"/>
                        </a:solidFill>
                        <a:effectLst/>
                        <a:latin typeface="+mj-lt"/>
                      </a:endParaRPr>
                    </a:p>
                  </a:txBody>
                  <a:tcPr marL="12700" marR="12700" marT="12700" marB="0" anchor="ctr"/>
                </a:tc>
                <a:tc>
                  <a:txBody>
                    <a:bodyPr/>
                    <a:lstStyle/>
                    <a:p>
                      <a:pPr algn="l" fontAlgn="ctr"/>
                      <a:r>
                        <a:rPr lang="en-US" sz="2400" u="none" strike="noStrike">
                          <a:effectLst/>
                          <a:latin typeface="+mj-lt"/>
                        </a:rPr>
                        <a:t> </a:t>
                      </a:r>
                      <a:endParaRPr lang="en-US" sz="2400" b="1" i="0" u="none" strike="noStrike">
                        <a:solidFill>
                          <a:srgbClr val="FFFF00"/>
                        </a:solidFill>
                        <a:effectLst/>
                        <a:latin typeface="+mj-lt"/>
                      </a:endParaRPr>
                    </a:p>
                  </a:txBody>
                  <a:tcPr marL="12700" marR="504000" marT="12700" marB="0" anchor="ctr"/>
                </a:tc>
                <a:tc>
                  <a:txBody>
                    <a:bodyPr/>
                    <a:lstStyle/>
                    <a:p>
                      <a:pPr algn="r" fontAlgn="ctr"/>
                      <a:r>
                        <a:rPr lang="en-US" sz="2400" u="none" strike="noStrike">
                          <a:effectLst/>
                          <a:latin typeface="+mj-lt"/>
                        </a:rPr>
                        <a:t>3</a:t>
                      </a:r>
                      <a:endParaRPr lang="en-US" sz="2400" b="1" i="0" u="none" strike="noStrike">
                        <a:solidFill>
                          <a:srgbClr val="FFFF00"/>
                        </a:solidFill>
                        <a:effectLst/>
                        <a:latin typeface="+mj-lt"/>
                      </a:endParaRPr>
                    </a:p>
                  </a:txBody>
                  <a:tcPr marL="12700" marR="504000" marT="12700" marB="0" anchor="ctr"/>
                </a:tc>
                <a:tc>
                  <a:txBody>
                    <a:bodyPr/>
                    <a:lstStyle/>
                    <a:p>
                      <a:pPr algn="r" fontAlgn="ctr"/>
                      <a:r>
                        <a:rPr lang="en-US" sz="2400" u="none" strike="noStrike">
                          <a:effectLst/>
                          <a:latin typeface="+mj-lt"/>
                        </a:rPr>
                        <a:t>4</a:t>
                      </a:r>
                      <a:endParaRPr lang="en-US" sz="2400" b="1" i="0" u="none" strike="noStrike">
                        <a:solidFill>
                          <a:srgbClr val="FFFF00"/>
                        </a:solidFill>
                        <a:effectLst/>
                        <a:latin typeface="+mj-lt"/>
                      </a:endParaRPr>
                    </a:p>
                  </a:txBody>
                  <a:tcPr marL="12700" marR="504000" marT="12700" marB="0" anchor="ctr"/>
                </a:tc>
                <a:tc>
                  <a:txBody>
                    <a:bodyPr/>
                    <a:lstStyle/>
                    <a:p>
                      <a:pPr algn="r" fontAlgn="ctr"/>
                      <a:r>
                        <a:rPr lang="en-US" sz="2400" u="none" strike="noStrike" dirty="0">
                          <a:effectLst/>
                          <a:latin typeface="+mj-lt"/>
                        </a:rPr>
                        <a:t>8</a:t>
                      </a:r>
                      <a:endParaRPr lang="en-US" sz="2400" b="1" i="0" u="none" strike="noStrike" dirty="0">
                        <a:solidFill>
                          <a:srgbClr val="FFFF00"/>
                        </a:solidFill>
                        <a:effectLst/>
                        <a:latin typeface="+mj-lt"/>
                      </a:endParaRPr>
                    </a:p>
                  </a:txBody>
                  <a:tcPr marL="12700" marR="504000" marT="12700" marB="0" anchor="ctr"/>
                </a:tc>
              </a:tr>
            </a:tbl>
          </a:graphicData>
        </a:graphic>
      </p:graphicFrame>
      <p:sp>
        <p:nvSpPr>
          <p:cNvPr id="6" name="TextBox 5"/>
          <p:cNvSpPr txBox="1"/>
          <p:nvPr/>
        </p:nvSpPr>
        <p:spPr>
          <a:xfrm>
            <a:off x="717550" y="1395909"/>
            <a:ext cx="8048498" cy="769441"/>
          </a:xfrm>
          <a:prstGeom prst="rect">
            <a:avLst/>
          </a:prstGeom>
          <a:noFill/>
        </p:spPr>
        <p:txBody>
          <a:bodyPr wrap="square" rtlCol="0">
            <a:spAutoFit/>
          </a:bodyPr>
          <a:lstStyle/>
          <a:p>
            <a:r>
              <a:rPr lang="en-US" sz="2200" dirty="0" smtClean="0">
                <a:latin typeface="+mj-lt"/>
              </a:rPr>
              <a:t>Using a test with a reliability of 0.9, and with a predictive validity of 0.7, to group 100 students into four ability groups:</a:t>
            </a:r>
            <a:endParaRPr lang="en-US" sz="2200" dirty="0">
              <a:latin typeface="+mj-lt"/>
            </a:endParaRPr>
          </a:p>
        </p:txBody>
      </p:sp>
      <p:sp>
        <p:nvSpPr>
          <p:cNvPr id="2" name="TextBox 1"/>
          <p:cNvSpPr txBox="1"/>
          <p:nvPr/>
        </p:nvSpPr>
        <p:spPr>
          <a:xfrm>
            <a:off x="717550" y="6248404"/>
            <a:ext cx="6191250" cy="446276"/>
          </a:xfrm>
          <a:prstGeom prst="rect">
            <a:avLst/>
          </a:prstGeom>
          <a:solidFill>
            <a:srgbClr val="1691D0"/>
          </a:solidFill>
        </p:spPr>
        <p:txBody>
          <a:bodyPr wrap="square" rtlCol="0">
            <a:spAutoFit/>
          </a:bodyPr>
          <a:lstStyle/>
          <a:p>
            <a:r>
              <a:rPr lang="en-US" sz="2300" b="1" dirty="0" smtClean="0">
                <a:solidFill>
                  <a:schemeClr val="bg1"/>
                </a:solidFill>
                <a:latin typeface="+mj-lt"/>
              </a:rPr>
              <a:t>Only 50% of the students are in the “right” group</a:t>
            </a:r>
            <a:endParaRPr lang="en-US" sz="2300" b="1" dirty="0">
              <a:solidFill>
                <a:schemeClr val="bg1"/>
              </a:solidFill>
              <a:latin typeface="+mj-lt"/>
            </a:endParaRPr>
          </a:p>
        </p:txBody>
      </p:sp>
    </p:spTree>
    <p:extLst>
      <p:ext uri="{BB962C8B-B14F-4D97-AF65-F5344CB8AC3E}">
        <p14:creationId xmlns:p14="http://schemas.microsoft.com/office/powerpoint/2010/main" val="255729499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assessment?</a:t>
            </a:r>
            <a:endParaRPr lang="en-US" dirty="0"/>
          </a:p>
        </p:txBody>
      </p:sp>
      <p:sp>
        <p:nvSpPr>
          <p:cNvPr id="4" name="Content Placeholder 3"/>
          <p:cNvSpPr>
            <a:spLocks noGrp="1"/>
          </p:cNvSpPr>
          <p:nvPr>
            <p:ph idx="1"/>
          </p:nvPr>
        </p:nvSpPr>
        <p:spPr/>
        <p:txBody>
          <a:bodyPr>
            <a:normAutofit/>
          </a:bodyPr>
          <a:lstStyle/>
          <a:p>
            <a:r>
              <a:rPr lang="en-US" dirty="0" smtClean="0"/>
              <a:t>An assessment is a procedure for making inferences</a:t>
            </a:r>
          </a:p>
          <a:p>
            <a:pPr lvl="1"/>
            <a:r>
              <a:rPr lang="en-US" dirty="0" smtClean="0"/>
              <a:t>We give students things to do</a:t>
            </a:r>
          </a:p>
          <a:p>
            <a:pPr lvl="1"/>
            <a:r>
              <a:rPr lang="en-US" dirty="0" smtClean="0"/>
              <a:t>We collect the evidence</a:t>
            </a:r>
          </a:p>
          <a:p>
            <a:pPr lvl="1"/>
            <a:r>
              <a:rPr lang="en-US" dirty="0" smtClean="0"/>
              <a:t>We draw conclusions</a:t>
            </a:r>
          </a:p>
          <a:p>
            <a:r>
              <a:rPr lang="en-US" sz="2800" dirty="0" smtClean="0">
                <a:latin typeface="Calibri" charset="0"/>
              </a:rPr>
              <a:t>Key question: “Once you know the assessment outcome, what do you know?”</a:t>
            </a:r>
          </a:p>
          <a:p>
            <a:r>
              <a:rPr lang="en-US" dirty="0"/>
              <a:t>For any test:</a:t>
            </a:r>
          </a:p>
          <a:p>
            <a:pPr lvl="1"/>
            <a:r>
              <a:rPr lang="en-US" dirty="0"/>
              <a:t>some inferences are </a:t>
            </a:r>
            <a:r>
              <a:rPr lang="en-US" dirty="0" smtClean="0"/>
              <a:t>warranted (valid)</a:t>
            </a:r>
            <a:endParaRPr lang="en-US" dirty="0"/>
          </a:p>
          <a:p>
            <a:pPr lvl="1"/>
            <a:r>
              <a:rPr lang="en-US" dirty="0"/>
              <a:t>some are </a:t>
            </a:r>
            <a:r>
              <a:rPr lang="en-US" dirty="0" smtClean="0"/>
              <a:t>not</a:t>
            </a:r>
            <a:endParaRPr lang="en-US" sz="2800" dirty="0" smtClean="0">
              <a:latin typeface="Calibri" charset="0"/>
            </a:endParaRPr>
          </a:p>
        </p:txBody>
      </p:sp>
      <p:sp>
        <p:nvSpPr>
          <p:cNvPr id="3" name="Slide Number Placeholder 2"/>
          <p:cNvSpPr>
            <a:spLocks noGrp="1"/>
          </p:cNvSpPr>
          <p:nvPr>
            <p:ph type="sldNum" sz="quarter" idx="12"/>
          </p:nvPr>
        </p:nvSpPr>
        <p:spPr/>
        <p:txBody>
          <a:bodyPr>
            <a:normAutofit fontScale="92500" lnSpcReduction="20000"/>
          </a:bodyPr>
          <a:lstStyle/>
          <a:p>
            <a:pPr>
              <a:defRPr/>
            </a:pPr>
            <a:fld id="{2D6238C2-C284-AD4D-8FB8-9663937FCA09}" type="slidenum">
              <a:rPr lang="en-GB" smtClean="0"/>
              <a:pPr>
                <a:defRPr/>
              </a:pPr>
              <a:t>2</a:t>
            </a:fld>
            <a:endParaRPr lang="en-GB" dirty="0"/>
          </a:p>
        </p:txBody>
      </p:sp>
    </p:spTree>
    <p:extLst>
      <p:ext uri="{BB962C8B-B14F-4D97-AF65-F5344CB8AC3E}">
        <p14:creationId xmlns:p14="http://schemas.microsoft.com/office/powerpoint/2010/main" val="55570579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Diagnostic testing</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0BCA7252-6283-0043-95DE-9CBA704BC554}" type="slidenum">
              <a:rPr lang="en-GB" smtClean="0"/>
              <a:pPr>
                <a:defRPr/>
              </a:pPr>
              <a:t>20</a:t>
            </a:fld>
            <a:endParaRPr lang="en-GB" dirty="0"/>
          </a:p>
        </p:txBody>
      </p:sp>
    </p:spTree>
    <p:extLst>
      <p:ext uri="{BB962C8B-B14F-4D97-AF65-F5344CB8AC3E}">
        <p14:creationId xmlns:p14="http://schemas.microsoft.com/office/powerpoint/2010/main" val="319210650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limits of diagnostic testing</a:t>
            </a:r>
            <a:endParaRPr lang="en-US" dirty="0"/>
          </a:p>
        </p:txBody>
      </p:sp>
      <p:sp>
        <p:nvSpPr>
          <p:cNvPr id="4" name="Content Placeholder 3"/>
          <p:cNvSpPr>
            <a:spLocks noGrp="1"/>
          </p:cNvSpPr>
          <p:nvPr>
            <p:ph idx="1"/>
          </p:nvPr>
        </p:nvSpPr>
        <p:spPr/>
        <p:txBody>
          <a:bodyPr/>
          <a:lstStyle/>
          <a:p>
            <a:r>
              <a:rPr lang="en-US" dirty="0" smtClean="0"/>
              <a:t>120-item multiple choice test for teacher licensure</a:t>
            </a:r>
          </a:p>
          <a:p>
            <a:pPr lvl="1"/>
            <a:r>
              <a:rPr lang="en-US" dirty="0" smtClean="0"/>
              <a:t>Four major subject areas</a:t>
            </a:r>
          </a:p>
          <a:p>
            <a:pPr lvl="2"/>
            <a:r>
              <a:rPr lang="en-US" dirty="0" smtClean="0"/>
              <a:t>language </a:t>
            </a:r>
            <a:r>
              <a:rPr lang="en-US" dirty="0"/>
              <a:t>arts/</a:t>
            </a:r>
            <a:r>
              <a:rPr lang="en-US" dirty="0" smtClean="0"/>
              <a:t>reading</a:t>
            </a:r>
            <a:endParaRPr lang="en-US" dirty="0"/>
          </a:p>
          <a:p>
            <a:pPr lvl="2"/>
            <a:r>
              <a:rPr lang="en-US" dirty="0" smtClean="0"/>
              <a:t>mathematics</a:t>
            </a:r>
          </a:p>
          <a:p>
            <a:pPr lvl="2"/>
            <a:r>
              <a:rPr lang="en-US" dirty="0" smtClean="0"/>
              <a:t>social studies</a:t>
            </a:r>
          </a:p>
          <a:p>
            <a:pPr lvl="2"/>
            <a:r>
              <a:rPr lang="en-US" dirty="0" smtClean="0"/>
              <a:t>science</a:t>
            </a:r>
          </a:p>
          <a:p>
            <a:pPr lvl="1"/>
            <a:r>
              <a:rPr lang="en-US" dirty="0" smtClean="0"/>
              <a:t>30 items per subject area</a:t>
            </a:r>
          </a:p>
          <a:p>
            <a:pPr lvl="1"/>
            <a:r>
              <a:rPr lang="en-US" dirty="0" smtClean="0"/>
              <a:t>Sub-score reliabilities range from 0.71 to 0.83</a:t>
            </a:r>
            <a:endParaRPr lang="en-US" dirty="0"/>
          </a:p>
          <a:p>
            <a:pPr lvl="1"/>
            <a:endParaRPr lang="en-US" dirty="0"/>
          </a:p>
        </p:txBody>
      </p:sp>
    </p:spTree>
    <p:extLst>
      <p:ext uri="{BB962C8B-B14F-4D97-AF65-F5344CB8AC3E}">
        <p14:creationId xmlns:p14="http://schemas.microsoft.com/office/powerpoint/2010/main" val="123609765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reliable are 10-item subtest scores?</a:t>
            </a:r>
            <a:endParaRPr lang="en-US" dirty="0"/>
          </a:p>
        </p:txBody>
      </p:sp>
      <p:sp>
        <p:nvSpPr>
          <p:cNvPr id="4" name="Content Placeholder 3"/>
          <p:cNvSpPr>
            <a:spLocks noGrp="1"/>
          </p:cNvSpPr>
          <p:nvPr>
            <p:ph idx="1"/>
          </p:nvPr>
        </p:nvSpPr>
        <p:spPr/>
        <p:txBody>
          <a:bodyPr>
            <a:normAutofit/>
          </a:bodyPr>
          <a:lstStyle/>
          <a:p>
            <a:r>
              <a:rPr lang="en-US" dirty="0" smtClean="0"/>
              <a:t>Items for each subject area ranked in order of difficulty (i.e., 1 to 30)</a:t>
            </a:r>
          </a:p>
          <a:p>
            <a:r>
              <a:rPr lang="en-US" dirty="0" smtClean="0"/>
              <a:t>Three parallel 10-item forms created in each subject area:</a:t>
            </a:r>
          </a:p>
          <a:p>
            <a:pPr lvl="1"/>
            <a:r>
              <a:rPr lang="en-US" dirty="0" smtClean="0"/>
              <a:t>Form A: items 1, 4, 7, … 28</a:t>
            </a:r>
          </a:p>
          <a:p>
            <a:pPr lvl="1"/>
            <a:r>
              <a:rPr lang="en-US" dirty="0" smtClean="0"/>
              <a:t>Form B: items 2, 5, 8, … 29</a:t>
            </a:r>
          </a:p>
          <a:p>
            <a:pPr lvl="1"/>
            <a:r>
              <a:rPr lang="en-US" dirty="0" smtClean="0"/>
              <a:t>Form C: items 3, 6, 9, … 30</a:t>
            </a:r>
          </a:p>
          <a:p>
            <a:r>
              <a:rPr lang="en-US" dirty="0" smtClean="0"/>
              <a:t>Sub-score reliabilities in the range 0.40 to 0.60</a:t>
            </a:r>
          </a:p>
          <a:p>
            <a:r>
              <a:rPr lang="en-US" dirty="0" smtClean="0"/>
              <a:t>On form A, 271 examinees scored 7 in mathematics and 3 in science</a:t>
            </a:r>
            <a:endParaRPr lang="en-US" dirty="0"/>
          </a:p>
        </p:txBody>
      </p:sp>
    </p:spTree>
    <p:extLst>
      <p:ext uri="{BB962C8B-B14F-4D97-AF65-F5344CB8AC3E}">
        <p14:creationId xmlns:p14="http://schemas.microsoft.com/office/powerpoint/2010/main" val="400014867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Scores of 271 students on form B</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43192845"/>
              </p:ext>
            </p:extLst>
          </p:nvPr>
        </p:nvGraphicFramePr>
        <p:xfrm>
          <a:off x="717550" y="1384300"/>
          <a:ext cx="7969248" cy="4457700"/>
        </p:xfrm>
        <a:graphic>
          <a:graphicData uri="http://schemas.openxmlformats.org/drawingml/2006/table">
            <a:tbl>
              <a:tblPr firstRow="1" bandRow="1">
                <a:tableStyleId>{5C22544A-7EE6-4342-B048-85BDC9FD1C3A}</a:tableStyleId>
              </a:tblPr>
              <a:tblGrid>
                <a:gridCol w="664104"/>
                <a:gridCol w="664104"/>
                <a:gridCol w="664104"/>
                <a:gridCol w="664104"/>
                <a:gridCol w="664104"/>
                <a:gridCol w="664104"/>
                <a:gridCol w="664104"/>
                <a:gridCol w="664104"/>
                <a:gridCol w="664104"/>
                <a:gridCol w="664104"/>
                <a:gridCol w="664104"/>
                <a:gridCol w="664104"/>
              </a:tblGrid>
              <a:tr h="370840">
                <a:tc>
                  <a:txBody>
                    <a:bodyPr/>
                    <a:lstStyle/>
                    <a:p>
                      <a:pPr algn="l" fontAlgn="b"/>
                      <a:endParaRPr lang="en-US" sz="1800" b="0" i="0" u="none" strike="noStrike" dirty="0">
                        <a:solidFill>
                          <a:schemeClr val="bg1"/>
                        </a:solidFill>
                        <a:effectLst/>
                        <a:latin typeface="Calibri"/>
                        <a:cs typeface="Calibri"/>
                      </a:endParaRPr>
                    </a:p>
                  </a:txBody>
                  <a:tcPr marL="12413" marR="12413" marT="12700" marB="0" anchor="b">
                    <a:solidFill>
                      <a:srgbClr val="1691D0"/>
                    </a:solidFill>
                  </a:tcPr>
                </a:tc>
                <a:tc>
                  <a:txBody>
                    <a:bodyPr/>
                    <a:lstStyle/>
                    <a:p>
                      <a:pPr algn="l" fontAlgn="b"/>
                      <a:endParaRPr lang="en-US" sz="1800" b="0" i="0" u="none" strike="noStrike" dirty="0">
                        <a:solidFill>
                          <a:schemeClr val="bg1"/>
                        </a:solidFill>
                        <a:effectLst/>
                        <a:latin typeface="Calibri"/>
                        <a:cs typeface="Calibri"/>
                      </a:endParaRPr>
                    </a:p>
                  </a:txBody>
                  <a:tcPr marL="12413" marR="12413" marT="12700" marB="0" anchor="b">
                    <a:solidFill>
                      <a:srgbClr val="1691D0"/>
                    </a:solidFill>
                  </a:tcPr>
                </a:tc>
                <a:tc gridSpan="10">
                  <a:txBody>
                    <a:bodyPr/>
                    <a:lstStyle/>
                    <a:p>
                      <a:pPr algn="ctr" fontAlgn="b"/>
                      <a:r>
                        <a:rPr lang="en-US" sz="2400" b="0" i="0" u="none" strike="noStrike" dirty="0" smtClean="0">
                          <a:solidFill>
                            <a:schemeClr val="bg1"/>
                          </a:solidFill>
                          <a:effectLst/>
                          <a:latin typeface="Calibri"/>
                          <a:cs typeface="Calibri"/>
                        </a:rPr>
                        <a:t>Science </a:t>
                      </a:r>
                      <a:r>
                        <a:rPr lang="en-US" sz="2400" b="0" i="0" u="none" strike="noStrike" dirty="0" err="1" smtClean="0">
                          <a:solidFill>
                            <a:schemeClr val="bg1"/>
                          </a:solidFill>
                          <a:effectLst/>
                          <a:latin typeface="Calibri"/>
                          <a:cs typeface="Calibri"/>
                        </a:rPr>
                        <a:t>subscore</a:t>
                      </a:r>
                      <a:endParaRPr lang="en-US" sz="2400" b="0" i="0" u="none" strike="noStrike" dirty="0">
                        <a:solidFill>
                          <a:schemeClr val="bg1"/>
                        </a:solidFill>
                        <a:effectLst/>
                        <a:latin typeface="Calibri"/>
                        <a:cs typeface="Calibri"/>
                      </a:endParaRPr>
                    </a:p>
                  </a:txBody>
                  <a:tcPr marL="12413" marR="12413" marT="12700" marB="0" anchor="ctr">
                    <a:solidFill>
                      <a:srgbClr val="1691D0"/>
                    </a:solidFill>
                  </a:tcPr>
                </a:tc>
                <a:tc hMerge="1">
                  <a:txBody>
                    <a:bodyPr/>
                    <a:lstStyle/>
                    <a:p>
                      <a:pPr algn="r" fontAlgn="b"/>
                      <a:endParaRPr lang="en-US" sz="1800" b="0" i="0" u="none" strike="noStrike" dirty="0">
                        <a:solidFill>
                          <a:schemeClr val="bg1"/>
                        </a:solidFill>
                        <a:effectLst/>
                        <a:latin typeface="Calibri"/>
                        <a:cs typeface="Calibri"/>
                      </a:endParaRPr>
                    </a:p>
                  </a:txBody>
                  <a:tcPr marL="12700" marR="12700" marT="12700" marB="0" anchor="b"/>
                </a:tc>
                <a:tc hMerge="1">
                  <a:txBody>
                    <a:bodyPr/>
                    <a:lstStyle/>
                    <a:p>
                      <a:pPr algn="r" fontAlgn="b"/>
                      <a:endParaRPr lang="en-US" sz="1800" b="0" i="0" u="none" strike="noStrike">
                        <a:solidFill>
                          <a:schemeClr val="bg1"/>
                        </a:solidFill>
                        <a:effectLst/>
                        <a:latin typeface="Calibri"/>
                        <a:cs typeface="Calibri"/>
                      </a:endParaRPr>
                    </a:p>
                  </a:txBody>
                  <a:tcPr marL="12700" marR="12700" marT="12700" marB="0" anchor="b"/>
                </a:tc>
                <a:tc hMerge="1">
                  <a:txBody>
                    <a:bodyPr/>
                    <a:lstStyle/>
                    <a:p>
                      <a:pPr algn="r" fontAlgn="b"/>
                      <a:endParaRPr lang="en-US" sz="1800" b="0" i="0" u="none" strike="noStrike" dirty="0">
                        <a:solidFill>
                          <a:schemeClr val="bg1"/>
                        </a:solidFill>
                        <a:effectLst/>
                        <a:latin typeface="Calibri"/>
                        <a:cs typeface="Calibri"/>
                      </a:endParaRPr>
                    </a:p>
                  </a:txBody>
                  <a:tcPr marL="12700" marR="12700" marT="12700" marB="0" anchor="b"/>
                </a:tc>
                <a:tc hMerge="1">
                  <a:txBody>
                    <a:bodyPr/>
                    <a:lstStyle/>
                    <a:p>
                      <a:pPr algn="r" fontAlgn="b"/>
                      <a:endParaRPr lang="en-US" sz="1800" b="0" i="0" u="none" strike="noStrike">
                        <a:solidFill>
                          <a:schemeClr val="bg1"/>
                        </a:solidFill>
                        <a:effectLst/>
                        <a:latin typeface="Calibri"/>
                        <a:cs typeface="Calibri"/>
                      </a:endParaRPr>
                    </a:p>
                  </a:txBody>
                  <a:tcPr marL="12700" marR="12700" marT="12700" marB="0" anchor="b"/>
                </a:tc>
                <a:tc hMerge="1">
                  <a:txBody>
                    <a:bodyPr/>
                    <a:lstStyle/>
                    <a:p>
                      <a:pPr algn="r" fontAlgn="b"/>
                      <a:endParaRPr lang="en-US" sz="1800" b="0" i="0" u="none" strike="noStrike" dirty="0">
                        <a:solidFill>
                          <a:schemeClr val="bg1"/>
                        </a:solidFill>
                        <a:effectLst/>
                        <a:latin typeface="Calibri"/>
                        <a:cs typeface="Calibri"/>
                      </a:endParaRPr>
                    </a:p>
                  </a:txBody>
                  <a:tcPr marL="12700" marR="12700" marT="12700" marB="0" anchor="b"/>
                </a:tc>
                <a:tc hMerge="1">
                  <a:txBody>
                    <a:bodyPr/>
                    <a:lstStyle/>
                    <a:p>
                      <a:pPr algn="r" fontAlgn="b"/>
                      <a:endParaRPr lang="en-US" sz="1800" b="0" i="0" u="none" strike="noStrike" dirty="0">
                        <a:solidFill>
                          <a:schemeClr val="bg1"/>
                        </a:solidFill>
                        <a:effectLst/>
                        <a:latin typeface="Calibri"/>
                        <a:cs typeface="Calibri"/>
                      </a:endParaRPr>
                    </a:p>
                  </a:txBody>
                  <a:tcPr marL="12700" marR="12700" marT="12700" marB="0" anchor="b"/>
                </a:tc>
                <a:tc hMerge="1">
                  <a:txBody>
                    <a:bodyPr/>
                    <a:lstStyle/>
                    <a:p>
                      <a:pPr algn="r" fontAlgn="b"/>
                      <a:endParaRPr lang="en-US" sz="1800" b="0" i="0" u="none" strike="noStrike" dirty="0">
                        <a:solidFill>
                          <a:schemeClr val="bg1"/>
                        </a:solidFill>
                        <a:effectLst/>
                        <a:latin typeface="Calibri"/>
                        <a:cs typeface="Calibri"/>
                      </a:endParaRPr>
                    </a:p>
                  </a:txBody>
                  <a:tcPr marL="12700" marR="12700" marT="12700" marB="0" anchor="b"/>
                </a:tc>
                <a:tc hMerge="1">
                  <a:txBody>
                    <a:bodyPr/>
                    <a:lstStyle/>
                    <a:p>
                      <a:pPr algn="r" fontAlgn="b"/>
                      <a:endParaRPr lang="en-US" sz="1800" b="0" i="0" u="none" strike="noStrike" dirty="0">
                        <a:solidFill>
                          <a:schemeClr val="bg1"/>
                        </a:solidFill>
                        <a:effectLst/>
                        <a:latin typeface="Calibri"/>
                        <a:cs typeface="Calibri"/>
                      </a:endParaRPr>
                    </a:p>
                  </a:txBody>
                  <a:tcPr marL="12700" marR="12700" marT="12700" marB="0" anchor="b"/>
                </a:tc>
                <a:tc hMerge="1">
                  <a:txBody>
                    <a:bodyPr/>
                    <a:lstStyle/>
                    <a:p>
                      <a:pPr algn="r" fontAlgn="b"/>
                      <a:endParaRPr lang="en-US" sz="1800" b="0" i="0" u="none" strike="noStrike" dirty="0">
                        <a:solidFill>
                          <a:schemeClr val="bg1"/>
                        </a:solidFill>
                        <a:effectLst/>
                        <a:latin typeface="Calibri"/>
                        <a:cs typeface="Calibri"/>
                      </a:endParaRPr>
                    </a:p>
                  </a:txBody>
                  <a:tcPr marL="12700" marR="12700" marT="12700" marB="0" anchor="b"/>
                </a:tc>
              </a:tr>
              <a:tr h="370840">
                <a:tc>
                  <a:txBody>
                    <a:bodyPr/>
                    <a:lstStyle/>
                    <a:p>
                      <a:pPr algn="l" fontAlgn="b"/>
                      <a:endParaRPr lang="en-US" sz="1800" b="0" i="0" u="none" strike="noStrike" dirty="0">
                        <a:solidFill>
                          <a:schemeClr val="bg1"/>
                        </a:solidFill>
                        <a:effectLst/>
                        <a:latin typeface="Calibri"/>
                        <a:cs typeface="Calibri"/>
                      </a:endParaRPr>
                    </a:p>
                  </a:txBody>
                  <a:tcPr marL="12413" marR="12413" marT="12700" marB="0" anchor="b">
                    <a:solidFill>
                      <a:srgbClr val="1691D0"/>
                    </a:solidFill>
                  </a:tcPr>
                </a:tc>
                <a:tc>
                  <a:txBody>
                    <a:bodyPr/>
                    <a:lstStyle/>
                    <a:p>
                      <a:pPr algn="l" fontAlgn="b"/>
                      <a:endParaRPr lang="en-US" sz="1800" b="0" i="0" u="none" strike="noStrike" dirty="0">
                        <a:solidFill>
                          <a:schemeClr val="bg1"/>
                        </a:solidFill>
                        <a:effectLst/>
                        <a:latin typeface="Calibri"/>
                        <a:cs typeface="Calibri"/>
                      </a:endParaRPr>
                    </a:p>
                  </a:txBody>
                  <a:tcPr marL="12413" marR="12413" marT="12700" marB="0" anchor="b">
                    <a:solidFill>
                      <a:srgbClr val="1691D0"/>
                    </a:solidFill>
                  </a:tcPr>
                </a:tc>
                <a:tc>
                  <a:txBody>
                    <a:bodyPr/>
                    <a:lstStyle/>
                    <a:p>
                      <a:pPr algn="r" fontAlgn="b"/>
                      <a:r>
                        <a:rPr lang="en-US" sz="1800" b="0" i="0" u="none" strike="noStrike" dirty="0">
                          <a:solidFill>
                            <a:schemeClr val="bg1"/>
                          </a:solidFill>
                          <a:effectLst/>
                          <a:latin typeface="Calibri"/>
                          <a:cs typeface="Calibri"/>
                        </a:rPr>
                        <a:t>1</a:t>
                      </a:r>
                    </a:p>
                  </a:txBody>
                  <a:tcPr marL="12413" marR="12413" marT="12700" marB="0" anchor="b">
                    <a:solidFill>
                      <a:srgbClr val="1691D0"/>
                    </a:solidFill>
                  </a:tcPr>
                </a:tc>
                <a:tc>
                  <a:txBody>
                    <a:bodyPr/>
                    <a:lstStyle/>
                    <a:p>
                      <a:pPr algn="r" fontAlgn="b"/>
                      <a:r>
                        <a:rPr lang="en-US" sz="1800" b="0" i="0" u="none" strike="noStrike" dirty="0">
                          <a:solidFill>
                            <a:schemeClr val="bg1"/>
                          </a:solidFill>
                          <a:effectLst/>
                          <a:latin typeface="Calibri"/>
                          <a:cs typeface="Calibri"/>
                        </a:rPr>
                        <a:t>2</a:t>
                      </a:r>
                    </a:p>
                  </a:txBody>
                  <a:tcPr marL="12413" marR="12413" marT="12700" marB="0" anchor="b">
                    <a:solidFill>
                      <a:srgbClr val="1691D0"/>
                    </a:solidFill>
                  </a:tcPr>
                </a:tc>
                <a:tc>
                  <a:txBody>
                    <a:bodyPr/>
                    <a:lstStyle/>
                    <a:p>
                      <a:pPr algn="r" fontAlgn="b"/>
                      <a:r>
                        <a:rPr lang="en-US" sz="1800" b="0" i="0" u="none" strike="noStrike" dirty="0">
                          <a:solidFill>
                            <a:schemeClr val="bg1"/>
                          </a:solidFill>
                          <a:effectLst/>
                          <a:latin typeface="Calibri"/>
                          <a:cs typeface="Calibri"/>
                        </a:rPr>
                        <a:t>3</a:t>
                      </a:r>
                    </a:p>
                  </a:txBody>
                  <a:tcPr marL="12413" marR="12413" marT="12700" marB="0" anchor="b">
                    <a:solidFill>
                      <a:srgbClr val="1691D0"/>
                    </a:solidFill>
                  </a:tcPr>
                </a:tc>
                <a:tc>
                  <a:txBody>
                    <a:bodyPr/>
                    <a:lstStyle/>
                    <a:p>
                      <a:pPr algn="r" fontAlgn="b"/>
                      <a:r>
                        <a:rPr lang="en-US" sz="1800" b="0" i="0" u="none" strike="noStrike" dirty="0">
                          <a:solidFill>
                            <a:schemeClr val="bg1"/>
                          </a:solidFill>
                          <a:effectLst/>
                          <a:latin typeface="Calibri"/>
                          <a:cs typeface="Calibri"/>
                        </a:rPr>
                        <a:t>4</a:t>
                      </a:r>
                    </a:p>
                  </a:txBody>
                  <a:tcPr marL="12413" marR="12413" marT="12700" marB="0" anchor="b">
                    <a:solidFill>
                      <a:srgbClr val="1691D0"/>
                    </a:solidFill>
                  </a:tcPr>
                </a:tc>
                <a:tc>
                  <a:txBody>
                    <a:bodyPr/>
                    <a:lstStyle/>
                    <a:p>
                      <a:pPr algn="r" fontAlgn="b"/>
                      <a:r>
                        <a:rPr lang="en-US" sz="1800" b="0" i="0" u="none" strike="noStrike" dirty="0">
                          <a:solidFill>
                            <a:schemeClr val="bg1"/>
                          </a:solidFill>
                          <a:effectLst/>
                          <a:latin typeface="Calibri"/>
                          <a:cs typeface="Calibri"/>
                        </a:rPr>
                        <a:t>5</a:t>
                      </a:r>
                    </a:p>
                  </a:txBody>
                  <a:tcPr marL="12413" marR="12413" marT="12700" marB="0" anchor="b">
                    <a:solidFill>
                      <a:srgbClr val="1691D0"/>
                    </a:solidFill>
                  </a:tcPr>
                </a:tc>
                <a:tc>
                  <a:txBody>
                    <a:bodyPr/>
                    <a:lstStyle/>
                    <a:p>
                      <a:pPr algn="r" fontAlgn="b"/>
                      <a:r>
                        <a:rPr lang="en-US" sz="1800" b="0" i="0" u="none" strike="noStrike" dirty="0">
                          <a:solidFill>
                            <a:schemeClr val="bg1"/>
                          </a:solidFill>
                          <a:effectLst/>
                          <a:latin typeface="Calibri"/>
                          <a:cs typeface="Calibri"/>
                        </a:rPr>
                        <a:t>6</a:t>
                      </a:r>
                    </a:p>
                  </a:txBody>
                  <a:tcPr marL="12413" marR="12413" marT="12700" marB="0" anchor="b">
                    <a:solidFill>
                      <a:srgbClr val="1691D0"/>
                    </a:solidFill>
                  </a:tcPr>
                </a:tc>
                <a:tc>
                  <a:txBody>
                    <a:bodyPr/>
                    <a:lstStyle/>
                    <a:p>
                      <a:pPr algn="r" fontAlgn="b"/>
                      <a:r>
                        <a:rPr lang="en-US" sz="1800" b="0" i="0" u="none" strike="noStrike" dirty="0">
                          <a:solidFill>
                            <a:schemeClr val="bg1"/>
                          </a:solidFill>
                          <a:effectLst/>
                          <a:latin typeface="Calibri"/>
                          <a:cs typeface="Calibri"/>
                        </a:rPr>
                        <a:t>7</a:t>
                      </a:r>
                    </a:p>
                  </a:txBody>
                  <a:tcPr marL="12413" marR="12413" marT="12700" marB="0" anchor="b">
                    <a:solidFill>
                      <a:srgbClr val="1691D0"/>
                    </a:solidFill>
                  </a:tcPr>
                </a:tc>
                <a:tc>
                  <a:txBody>
                    <a:bodyPr/>
                    <a:lstStyle/>
                    <a:p>
                      <a:pPr algn="r" fontAlgn="b"/>
                      <a:r>
                        <a:rPr lang="en-US" sz="1800" b="0" i="0" u="none" strike="noStrike" dirty="0">
                          <a:solidFill>
                            <a:schemeClr val="bg1"/>
                          </a:solidFill>
                          <a:effectLst/>
                          <a:latin typeface="Calibri"/>
                          <a:cs typeface="Calibri"/>
                        </a:rPr>
                        <a:t>8</a:t>
                      </a:r>
                    </a:p>
                  </a:txBody>
                  <a:tcPr marL="12413" marR="12413" marT="12700" marB="0" anchor="b">
                    <a:solidFill>
                      <a:srgbClr val="1691D0"/>
                    </a:solidFill>
                  </a:tcPr>
                </a:tc>
                <a:tc>
                  <a:txBody>
                    <a:bodyPr/>
                    <a:lstStyle/>
                    <a:p>
                      <a:pPr algn="r" fontAlgn="b"/>
                      <a:r>
                        <a:rPr lang="en-US" sz="1800" b="0" i="0" u="none" strike="noStrike" dirty="0">
                          <a:solidFill>
                            <a:schemeClr val="bg1"/>
                          </a:solidFill>
                          <a:effectLst/>
                          <a:latin typeface="Calibri"/>
                          <a:cs typeface="Calibri"/>
                        </a:rPr>
                        <a:t>9</a:t>
                      </a:r>
                    </a:p>
                  </a:txBody>
                  <a:tcPr marL="12413" marR="12413" marT="12700" marB="0" anchor="b">
                    <a:solidFill>
                      <a:srgbClr val="1691D0"/>
                    </a:solidFill>
                  </a:tcPr>
                </a:tc>
                <a:tc>
                  <a:txBody>
                    <a:bodyPr/>
                    <a:lstStyle/>
                    <a:p>
                      <a:pPr algn="r" fontAlgn="b"/>
                      <a:r>
                        <a:rPr lang="en-US" sz="1800" b="0" i="0" u="none" strike="noStrike" dirty="0">
                          <a:solidFill>
                            <a:schemeClr val="bg1"/>
                          </a:solidFill>
                          <a:effectLst/>
                          <a:latin typeface="Calibri"/>
                          <a:cs typeface="Calibri"/>
                        </a:rPr>
                        <a:t>10</a:t>
                      </a:r>
                    </a:p>
                  </a:txBody>
                  <a:tcPr marL="12413" marR="12413" marT="12700" marB="0" anchor="b">
                    <a:solidFill>
                      <a:srgbClr val="1691D0"/>
                    </a:solidFill>
                  </a:tcPr>
                </a:tc>
              </a:tr>
              <a:tr h="370840">
                <a:tc rowSpan="10">
                  <a:txBody>
                    <a:bodyPr/>
                    <a:lstStyle/>
                    <a:p>
                      <a:pPr algn="ctr" fontAlgn="ctr"/>
                      <a:r>
                        <a:rPr lang="en-US" sz="2400" b="0" i="0" u="none" strike="noStrike" dirty="0" smtClean="0">
                          <a:solidFill>
                            <a:srgbClr val="FFFFFF"/>
                          </a:solidFill>
                          <a:effectLst/>
                          <a:latin typeface="Calibri"/>
                          <a:cs typeface="Calibri"/>
                        </a:rPr>
                        <a:t>Math</a:t>
                      </a:r>
                      <a:r>
                        <a:rPr lang="en-US" sz="2400" b="0" i="0" u="none" strike="noStrike" baseline="0" dirty="0" smtClean="0">
                          <a:solidFill>
                            <a:srgbClr val="FFFFFF"/>
                          </a:solidFill>
                          <a:effectLst/>
                          <a:latin typeface="Calibri"/>
                          <a:cs typeface="Calibri"/>
                        </a:rPr>
                        <a:t> </a:t>
                      </a:r>
                      <a:r>
                        <a:rPr lang="en-US" sz="2400" b="0" i="0" u="none" strike="noStrike" baseline="0" dirty="0" err="1" smtClean="0">
                          <a:solidFill>
                            <a:srgbClr val="FFFFFF"/>
                          </a:solidFill>
                          <a:effectLst/>
                          <a:latin typeface="Calibri"/>
                          <a:cs typeface="Calibri"/>
                        </a:rPr>
                        <a:t>subscore</a:t>
                      </a:r>
                      <a:endParaRPr lang="en-US" sz="2400" b="0" i="0" u="none" strike="noStrike" dirty="0">
                        <a:solidFill>
                          <a:srgbClr val="FFFFFF"/>
                        </a:solidFill>
                        <a:effectLst/>
                        <a:latin typeface="Calibri"/>
                        <a:cs typeface="Calibri"/>
                      </a:endParaRPr>
                    </a:p>
                  </a:txBody>
                  <a:tcPr marL="12413" marR="12413" marT="12700" marB="0" vert="vert270" anchor="ctr">
                    <a:solidFill>
                      <a:srgbClr val="1691D0"/>
                    </a:solidFill>
                  </a:tcPr>
                </a:tc>
                <a:tc>
                  <a:txBody>
                    <a:bodyPr/>
                    <a:lstStyle/>
                    <a:p>
                      <a:pPr algn="r" fontAlgn="ctr"/>
                      <a:r>
                        <a:rPr lang="en-US" sz="1800" b="0" i="0" u="none" strike="noStrike" dirty="0">
                          <a:solidFill>
                            <a:srgbClr val="FFFFFF"/>
                          </a:solidFill>
                          <a:effectLst/>
                          <a:latin typeface="Calibri"/>
                          <a:cs typeface="Calibri"/>
                        </a:rPr>
                        <a:t>1</a:t>
                      </a:r>
                    </a:p>
                  </a:txBody>
                  <a:tcPr marL="12413" marR="12413" marT="12700" marB="0" anchor="ctr">
                    <a:solidFill>
                      <a:srgbClr val="1691D0"/>
                    </a:solidFill>
                  </a:tcPr>
                </a:tc>
                <a:tc>
                  <a:txBody>
                    <a:bodyPr/>
                    <a:lstStyle/>
                    <a:p>
                      <a:pPr algn="r" fontAlgn="ctr"/>
                      <a:r>
                        <a:rPr lang="en-US" sz="1800" b="0" i="0" u="none" strike="noStrike">
                          <a:solidFill>
                            <a:srgbClr val="000000"/>
                          </a:solidFill>
                          <a:effectLst/>
                          <a:latin typeface="Calibri"/>
                          <a:cs typeface="Calibri"/>
                        </a:rPr>
                        <a:t>0</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0</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0</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1</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1</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1</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0</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0</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0</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0</a:t>
                      </a:r>
                    </a:p>
                  </a:txBody>
                  <a:tcPr marL="12413" marR="12413" marT="12700" marB="0" anchor="ctr"/>
                </a:tc>
              </a:tr>
              <a:tr h="370840">
                <a:tc vMerge="1">
                  <a:txBody>
                    <a:bodyPr/>
                    <a:lstStyle/>
                    <a:p>
                      <a:pPr algn="r" fontAlgn="ctr"/>
                      <a:endParaRPr lang="en-US" sz="1800" b="0" i="0" u="none" strike="noStrike">
                        <a:solidFill>
                          <a:srgbClr val="000000"/>
                        </a:solidFill>
                        <a:effectLst/>
                        <a:latin typeface="Calibri"/>
                        <a:cs typeface="Calibri"/>
                      </a:endParaRPr>
                    </a:p>
                  </a:txBody>
                  <a:tcPr marL="12700" marR="12700" marT="12700" marB="0" anchor="ctr"/>
                </a:tc>
                <a:tc>
                  <a:txBody>
                    <a:bodyPr/>
                    <a:lstStyle/>
                    <a:p>
                      <a:pPr algn="r" fontAlgn="ctr"/>
                      <a:r>
                        <a:rPr lang="en-US" sz="1800" b="0" i="0" u="none" strike="noStrike" dirty="0">
                          <a:solidFill>
                            <a:srgbClr val="FFFFFF"/>
                          </a:solidFill>
                          <a:effectLst/>
                          <a:latin typeface="Calibri"/>
                          <a:cs typeface="Calibri"/>
                        </a:rPr>
                        <a:t>2</a:t>
                      </a:r>
                    </a:p>
                  </a:txBody>
                  <a:tcPr marL="12413" marR="12413" marT="12700" marB="0" anchor="ctr">
                    <a:solidFill>
                      <a:srgbClr val="1691D0"/>
                    </a:solidFill>
                  </a:tcPr>
                </a:tc>
                <a:tc>
                  <a:txBody>
                    <a:bodyPr/>
                    <a:lstStyle/>
                    <a:p>
                      <a:pPr algn="r" fontAlgn="ctr"/>
                      <a:r>
                        <a:rPr lang="en-US" sz="1800" b="0" i="0" u="none" strike="noStrike">
                          <a:solidFill>
                            <a:srgbClr val="000000"/>
                          </a:solidFill>
                          <a:effectLst/>
                          <a:latin typeface="Calibri"/>
                          <a:cs typeface="Calibri"/>
                        </a:rPr>
                        <a:t>0</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0</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0</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1</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3</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1</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2</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0</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0</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0</a:t>
                      </a:r>
                    </a:p>
                  </a:txBody>
                  <a:tcPr marL="12413" marR="12413" marT="12700" marB="0" anchor="ctr"/>
                </a:tc>
              </a:tr>
              <a:tr h="370840">
                <a:tc vMerge="1">
                  <a:txBody>
                    <a:bodyPr/>
                    <a:lstStyle/>
                    <a:p>
                      <a:pPr algn="r" fontAlgn="ctr"/>
                      <a:endParaRPr lang="en-US" sz="1800" b="0" i="0" u="none" strike="noStrike" dirty="0">
                        <a:solidFill>
                          <a:srgbClr val="000000"/>
                        </a:solidFill>
                        <a:effectLst/>
                        <a:latin typeface="Calibri"/>
                        <a:cs typeface="Calibri"/>
                      </a:endParaRPr>
                    </a:p>
                  </a:txBody>
                  <a:tcPr marL="12700" marR="12700" marT="12700" marB="0" anchor="ctr"/>
                </a:tc>
                <a:tc>
                  <a:txBody>
                    <a:bodyPr/>
                    <a:lstStyle/>
                    <a:p>
                      <a:pPr algn="r" fontAlgn="ctr"/>
                      <a:r>
                        <a:rPr lang="en-US" sz="1800" b="0" i="0" u="none" strike="noStrike" dirty="0">
                          <a:solidFill>
                            <a:srgbClr val="FFFFFF"/>
                          </a:solidFill>
                          <a:effectLst/>
                          <a:latin typeface="Calibri"/>
                          <a:cs typeface="Calibri"/>
                        </a:rPr>
                        <a:t>3</a:t>
                      </a:r>
                    </a:p>
                  </a:txBody>
                  <a:tcPr marL="12413" marR="12413" marT="12700" marB="0" anchor="ctr">
                    <a:solidFill>
                      <a:srgbClr val="1691D0"/>
                    </a:solidFill>
                  </a:tcPr>
                </a:tc>
                <a:tc>
                  <a:txBody>
                    <a:bodyPr/>
                    <a:lstStyle/>
                    <a:p>
                      <a:pPr algn="r" fontAlgn="ctr"/>
                      <a:r>
                        <a:rPr lang="en-US" sz="1800" b="0" i="0" u="none" strike="noStrike">
                          <a:solidFill>
                            <a:srgbClr val="000000"/>
                          </a:solidFill>
                          <a:effectLst/>
                          <a:latin typeface="Calibri"/>
                          <a:cs typeface="Calibri"/>
                        </a:rPr>
                        <a:t>1</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0</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0</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1</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2</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4</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3</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1</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1</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1</a:t>
                      </a:r>
                    </a:p>
                  </a:txBody>
                  <a:tcPr marL="12413" marR="12413" marT="12700" marB="0" anchor="ctr"/>
                </a:tc>
              </a:tr>
              <a:tr h="370840">
                <a:tc vMerge="1">
                  <a:txBody>
                    <a:bodyPr/>
                    <a:lstStyle/>
                    <a:p>
                      <a:pPr algn="r" fontAlgn="ctr"/>
                      <a:endParaRPr lang="en-US" sz="1800" b="0" i="0" u="none" strike="noStrike" dirty="0">
                        <a:solidFill>
                          <a:srgbClr val="000000"/>
                        </a:solidFill>
                        <a:effectLst/>
                        <a:latin typeface="Calibri"/>
                        <a:cs typeface="Calibri"/>
                      </a:endParaRPr>
                    </a:p>
                  </a:txBody>
                  <a:tcPr marL="12700" marR="12700" marT="12700" marB="0" anchor="ctr"/>
                </a:tc>
                <a:tc>
                  <a:txBody>
                    <a:bodyPr/>
                    <a:lstStyle/>
                    <a:p>
                      <a:pPr algn="r" fontAlgn="ctr"/>
                      <a:r>
                        <a:rPr lang="en-US" sz="1800" b="0" i="0" u="none" strike="noStrike" dirty="0">
                          <a:solidFill>
                            <a:srgbClr val="FFFFFF"/>
                          </a:solidFill>
                          <a:effectLst/>
                          <a:latin typeface="Calibri"/>
                          <a:cs typeface="Calibri"/>
                        </a:rPr>
                        <a:t>4</a:t>
                      </a:r>
                    </a:p>
                  </a:txBody>
                  <a:tcPr marL="12413" marR="12413" marT="12700" marB="0" anchor="ctr">
                    <a:solidFill>
                      <a:srgbClr val="1691D0"/>
                    </a:solidFill>
                  </a:tcPr>
                </a:tc>
                <a:tc>
                  <a:txBody>
                    <a:bodyPr/>
                    <a:lstStyle/>
                    <a:p>
                      <a:pPr algn="r" fontAlgn="ctr"/>
                      <a:r>
                        <a:rPr lang="en-US" sz="1800" b="0" i="0" u="none" strike="noStrike">
                          <a:solidFill>
                            <a:srgbClr val="000000"/>
                          </a:solidFill>
                          <a:effectLst/>
                          <a:latin typeface="Calibri"/>
                          <a:cs typeface="Calibri"/>
                        </a:rPr>
                        <a:t>0</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0</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2</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7</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7</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6</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4</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0</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1</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0</a:t>
                      </a:r>
                    </a:p>
                  </a:txBody>
                  <a:tcPr marL="12413" marR="12413" marT="12700" marB="0" anchor="ctr"/>
                </a:tc>
              </a:tr>
              <a:tr h="370840">
                <a:tc vMerge="1">
                  <a:txBody>
                    <a:bodyPr/>
                    <a:lstStyle/>
                    <a:p>
                      <a:pPr algn="r" fontAlgn="ctr"/>
                      <a:endParaRPr lang="en-US" sz="1800" b="0" i="0" u="none" strike="noStrike" dirty="0">
                        <a:solidFill>
                          <a:srgbClr val="000000"/>
                        </a:solidFill>
                        <a:effectLst/>
                        <a:latin typeface="Calibri"/>
                        <a:cs typeface="Calibri"/>
                      </a:endParaRPr>
                    </a:p>
                  </a:txBody>
                  <a:tcPr marL="12700" marR="12700" marT="12700" marB="0" anchor="ctr"/>
                </a:tc>
                <a:tc>
                  <a:txBody>
                    <a:bodyPr/>
                    <a:lstStyle/>
                    <a:p>
                      <a:pPr algn="r" fontAlgn="ctr"/>
                      <a:r>
                        <a:rPr lang="en-US" sz="1800" b="0" i="0" u="none" strike="noStrike" dirty="0">
                          <a:solidFill>
                            <a:srgbClr val="FFFFFF"/>
                          </a:solidFill>
                          <a:effectLst/>
                          <a:latin typeface="Calibri"/>
                          <a:cs typeface="Calibri"/>
                        </a:rPr>
                        <a:t>5</a:t>
                      </a:r>
                    </a:p>
                  </a:txBody>
                  <a:tcPr marL="12413" marR="12413" marT="12700" marB="0" anchor="ctr">
                    <a:solidFill>
                      <a:srgbClr val="1691D0"/>
                    </a:solidFill>
                  </a:tcPr>
                </a:tc>
                <a:tc>
                  <a:txBody>
                    <a:bodyPr/>
                    <a:lstStyle/>
                    <a:p>
                      <a:pPr algn="r" fontAlgn="ctr"/>
                      <a:r>
                        <a:rPr lang="en-US" sz="1800" b="0" i="0" u="none" strike="noStrike">
                          <a:solidFill>
                            <a:srgbClr val="000000"/>
                          </a:solidFill>
                          <a:effectLst/>
                          <a:latin typeface="Calibri"/>
                          <a:cs typeface="Calibri"/>
                        </a:rPr>
                        <a:t>0</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1</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1</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1</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10</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14</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8</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5</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1</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1</a:t>
                      </a:r>
                    </a:p>
                  </a:txBody>
                  <a:tcPr marL="12413" marR="12413" marT="12700" marB="0" anchor="ctr"/>
                </a:tc>
              </a:tr>
              <a:tr h="370840">
                <a:tc vMerge="1">
                  <a:txBody>
                    <a:bodyPr/>
                    <a:lstStyle/>
                    <a:p>
                      <a:pPr algn="r" fontAlgn="ctr"/>
                      <a:endParaRPr lang="en-US" sz="1800" b="0" i="0" u="none" strike="noStrike">
                        <a:solidFill>
                          <a:srgbClr val="000000"/>
                        </a:solidFill>
                        <a:effectLst/>
                        <a:latin typeface="Calibri"/>
                        <a:cs typeface="Calibri"/>
                      </a:endParaRPr>
                    </a:p>
                  </a:txBody>
                  <a:tcPr marL="12700" marR="12700" marT="12700" marB="0" anchor="ctr"/>
                </a:tc>
                <a:tc>
                  <a:txBody>
                    <a:bodyPr/>
                    <a:lstStyle/>
                    <a:p>
                      <a:pPr algn="r" fontAlgn="ctr"/>
                      <a:r>
                        <a:rPr lang="en-US" sz="1800" b="0" i="0" u="none" strike="noStrike" dirty="0">
                          <a:solidFill>
                            <a:srgbClr val="FFFFFF"/>
                          </a:solidFill>
                          <a:effectLst/>
                          <a:latin typeface="Calibri"/>
                          <a:cs typeface="Calibri"/>
                        </a:rPr>
                        <a:t>6</a:t>
                      </a:r>
                    </a:p>
                  </a:txBody>
                  <a:tcPr marL="12413" marR="12413" marT="12700" marB="0" anchor="ctr">
                    <a:solidFill>
                      <a:srgbClr val="1691D0"/>
                    </a:solidFill>
                  </a:tcPr>
                </a:tc>
                <a:tc>
                  <a:txBody>
                    <a:bodyPr/>
                    <a:lstStyle/>
                    <a:p>
                      <a:pPr algn="r" fontAlgn="ctr"/>
                      <a:r>
                        <a:rPr lang="en-US" sz="1800" b="0" i="0" u="none" strike="noStrike">
                          <a:solidFill>
                            <a:srgbClr val="000000"/>
                          </a:solidFill>
                          <a:effectLst/>
                          <a:latin typeface="Calibri"/>
                          <a:cs typeface="Calibri"/>
                        </a:rPr>
                        <a:t>2</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0</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1</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5</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10</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11</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15</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8</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1</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1</a:t>
                      </a:r>
                    </a:p>
                  </a:txBody>
                  <a:tcPr marL="12413" marR="12413" marT="12700" marB="0" anchor="ctr"/>
                </a:tc>
              </a:tr>
              <a:tr h="370840">
                <a:tc vMerge="1">
                  <a:txBody>
                    <a:bodyPr/>
                    <a:lstStyle/>
                    <a:p>
                      <a:pPr algn="r" fontAlgn="ctr"/>
                      <a:endParaRPr lang="en-US" sz="1800" b="0" i="0" u="none" strike="noStrike" dirty="0">
                        <a:solidFill>
                          <a:srgbClr val="000000"/>
                        </a:solidFill>
                        <a:effectLst/>
                        <a:latin typeface="Calibri"/>
                        <a:cs typeface="Calibri"/>
                      </a:endParaRPr>
                    </a:p>
                  </a:txBody>
                  <a:tcPr marL="12700" marR="12700" marT="12700" marB="0" anchor="ctr"/>
                </a:tc>
                <a:tc>
                  <a:txBody>
                    <a:bodyPr/>
                    <a:lstStyle/>
                    <a:p>
                      <a:pPr algn="r" fontAlgn="ctr"/>
                      <a:r>
                        <a:rPr lang="en-US" sz="1800" b="0" i="0" u="none" strike="noStrike" dirty="0">
                          <a:solidFill>
                            <a:srgbClr val="FFFFFF"/>
                          </a:solidFill>
                          <a:effectLst/>
                          <a:latin typeface="Calibri"/>
                          <a:cs typeface="Calibri"/>
                        </a:rPr>
                        <a:t>7</a:t>
                      </a:r>
                    </a:p>
                  </a:txBody>
                  <a:tcPr marL="12413" marR="12413" marT="12700" marB="0" anchor="ctr">
                    <a:solidFill>
                      <a:srgbClr val="1691D0"/>
                    </a:solidFill>
                  </a:tcPr>
                </a:tc>
                <a:tc>
                  <a:txBody>
                    <a:bodyPr/>
                    <a:lstStyle/>
                    <a:p>
                      <a:pPr algn="r" fontAlgn="ctr"/>
                      <a:r>
                        <a:rPr lang="en-US" sz="1800" b="0" i="0" u="none" strike="noStrike">
                          <a:solidFill>
                            <a:srgbClr val="000000"/>
                          </a:solidFill>
                          <a:effectLst/>
                          <a:latin typeface="Calibri"/>
                          <a:cs typeface="Calibri"/>
                        </a:rPr>
                        <a:t>0</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1</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4</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4</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4</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11</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10</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7</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4</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0</a:t>
                      </a:r>
                    </a:p>
                  </a:txBody>
                  <a:tcPr marL="12413" marR="12413" marT="12700" marB="0" anchor="ctr"/>
                </a:tc>
              </a:tr>
              <a:tr h="370840">
                <a:tc vMerge="1">
                  <a:txBody>
                    <a:bodyPr/>
                    <a:lstStyle/>
                    <a:p>
                      <a:pPr algn="r" fontAlgn="ctr"/>
                      <a:endParaRPr lang="en-US" sz="1800" b="0" i="0" u="none" strike="noStrike">
                        <a:solidFill>
                          <a:srgbClr val="000000"/>
                        </a:solidFill>
                        <a:effectLst/>
                        <a:latin typeface="Calibri"/>
                        <a:cs typeface="Calibri"/>
                      </a:endParaRPr>
                    </a:p>
                  </a:txBody>
                  <a:tcPr marL="12700" marR="12700" marT="12700" marB="0" anchor="ctr"/>
                </a:tc>
                <a:tc>
                  <a:txBody>
                    <a:bodyPr/>
                    <a:lstStyle/>
                    <a:p>
                      <a:pPr algn="r" fontAlgn="ctr"/>
                      <a:r>
                        <a:rPr lang="en-US" sz="1800" b="0" i="0" u="none" strike="noStrike" dirty="0">
                          <a:solidFill>
                            <a:srgbClr val="FFFFFF"/>
                          </a:solidFill>
                          <a:effectLst/>
                          <a:latin typeface="Calibri"/>
                          <a:cs typeface="Calibri"/>
                        </a:rPr>
                        <a:t>8</a:t>
                      </a:r>
                    </a:p>
                  </a:txBody>
                  <a:tcPr marL="12413" marR="12413" marT="12700" marB="0" anchor="ctr">
                    <a:solidFill>
                      <a:srgbClr val="1691D0"/>
                    </a:solidFill>
                  </a:tcPr>
                </a:tc>
                <a:tc>
                  <a:txBody>
                    <a:bodyPr/>
                    <a:lstStyle/>
                    <a:p>
                      <a:pPr algn="r" fontAlgn="ctr"/>
                      <a:r>
                        <a:rPr lang="en-US" sz="1800" b="0" i="0" u="none" strike="noStrike">
                          <a:solidFill>
                            <a:srgbClr val="000000"/>
                          </a:solidFill>
                          <a:effectLst/>
                          <a:latin typeface="Calibri"/>
                          <a:cs typeface="Calibri"/>
                        </a:rPr>
                        <a:t>0</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1</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1</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5</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12</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13</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7</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5</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4</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0</a:t>
                      </a:r>
                    </a:p>
                  </a:txBody>
                  <a:tcPr marL="12413" marR="12413" marT="12700" marB="0" anchor="ctr"/>
                </a:tc>
              </a:tr>
              <a:tr h="370840">
                <a:tc vMerge="1">
                  <a:txBody>
                    <a:bodyPr/>
                    <a:lstStyle/>
                    <a:p>
                      <a:pPr algn="r" fontAlgn="ctr"/>
                      <a:endParaRPr lang="en-US" sz="1800" b="0" i="0" u="none" strike="noStrike" dirty="0">
                        <a:solidFill>
                          <a:srgbClr val="000000"/>
                        </a:solidFill>
                        <a:effectLst/>
                        <a:latin typeface="Calibri"/>
                        <a:cs typeface="Calibri"/>
                      </a:endParaRPr>
                    </a:p>
                  </a:txBody>
                  <a:tcPr marL="12700" marR="12700" marT="12700" marB="0" anchor="ctr"/>
                </a:tc>
                <a:tc>
                  <a:txBody>
                    <a:bodyPr/>
                    <a:lstStyle/>
                    <a:p>
                      <a:pPr algn="r" fontAlgn="ctr"/>
                      <a:r>
                        <a:rPr lang="en-US" sz="1800" b="0" i="0" u="none" strike="noStrike" dirty="0">
                          <a:solidFill>
                            <a:srgbClr val="FFFFFF"/>
                          </a:solidFill>
                          <a:effectLst/>
                          <a:latin typeface="Calibri"/>
                          <a:cs typeface="Calibri"/>
                        </a:rPr>
                        <a:t>9</a:t>
                      </a:r>
                    </a:p>
                  </a:txBody>
                  <a:tcPr marL="12413" marR="12413" marT="12700" marB="0" anchor="ctr">
                    <a:solidFill>
                      <a:srgbClr val="1691D0"/>
                    </a:solidFill>
                  </a:tcPr>
                </a:tc>
                <a:tc>
                  <a:txBody>
                    <a:bodyPr/>
                    <a:lstStyle/>
                    <a:p>
                      <a:pPr algn="r" fontAlgn="ctr"/>
                      <a:r>
                        <a:rPr lang="en-US" sz="1800" b="0" i="0" u="none" strike="noStrike">
                          <a:solidFill>
                            <a:srgbClr val="000000"/>
                          </a:solidFill>
                          <a:effectLst/>
                          <a:latin typeface="Calibri"/>
                          <a:cs typeface="Calibri"/>
                        </a:rPr>
                        <a:t>0</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0</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1</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1</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6</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3</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7</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4</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3</a:t>
                      </a:r>
                    </a:p>
                  </a:txBody>
                  <a:tcPr marL="12413" marR="12413" marT="12700" marB="0" anchor="ctr"/>
                </a:tc>
                <a:tc>
                  <a:txBody>
                    <a:bodyPr/>
                    <a:lstStyle/>
                    <a:p>
                      <a:pPr algn="r" fontAlgn="ctr"/>
                      <a:r>
                        <a:rPr lang="en-US" sz="1800" b="0" i="0" u="none" strike="noStrike">
                          <a:solidFill>
                            <a:srgbClr val="000000"/>
                          </a:solidFill>
                          <a:effectLst/>
                          <a:latin typeface="Calibri"/>
                          <a:cs typeface="Calibri"/>
                        </a:rPr>
                        <a:t>0</a:t>
                      </a:r>
                    </a:p>
                  </a:txBody>
                  <a:tcPr marL="12413" marR="12413" marT="12700" marB="0" anchor="ctr"/>
                </a:tc>
              </a:tr>
              <a:tr h="370840">
                <a:tc vMerge="1">
                  <a:txBody>
                    <a:bodyPr/>
                    <a:lstStyle/>
                    <a:p>
                      <a:pPr algn="r" fontAlgn="b"/>
                      <a:endParaRPr lang="en-US" sz="1800" b="0" i="0" u="none" strike="noStrike" dirty="0">
                        <a:solidFill>
                          <a:srgbClr val="000000"/>
                        </a:solidFill>
                        <a:effectLst/>
                        <a:latin typeface="Calibri"/>
                        <a:cs typeface="Calibri"/>
                      </a:endParaRPr>
                    </a:p>
                  </a:txBody>
                  <a:tcPr marL="12700" marR="12700" marT="12700" marB="0" anchor="b"/>
                </a:tc>
                <a:tc>
                  <a:txBody>
                    <a:bodyPr/>
                    <a:lstStyle/>
                    <a:p>
                      <a:pPr algn="r" fontAlgn="b"/>
                      <a:r>
                        <a:rPr lang="en-US" sz="1800" b="0" i="0" u="none" strike="noStrike" dirty="0">
                          <a:solidFill>
                            <a:srgbClr val="FFFFFF"/>
                          </a:solidFill>
                          <a:effectLst/>
                          <a:latin typeface="Calibri"/>
                          <a:cs typeface="Calibri"/>
                        </a:rPr>
                        <a:t>10</a:t>
                      </a:r>
                    </a:p>
                  </a:txBody>
                  <a:tcPr marL="12413" marR="12413" marT="12700" marB="0" anchor="b">
                    <a:solidFill>
                      <a:srgbClr val="1691D0"/>
                    </a:solidFill>
                  </a:tcPr>
                </a:tc>
                <a:tc>
                  <a:txBody>
                    <a:bodyPr/>
                    <a:lstStyle/>
                    <a:p>
                      <a:pPr algn="r" fontAlgn="b"/>
                      <a:r>
                        <a:rPr lang="en-US" sz="1800" b="0" i="0" u="none" strike="noStrike">
                          <a:solidFill>
                            <a:srgbClr val="000000"/>
                          </a:solidFill>
                          <a:effectLst/>
                          <a:latin typeface="Calibri"/>
                          <a:cs typeface="Calibri"/>
                        </a:rPr>
                        <a:t>0</a:t>
                      </a:r>
                    </a:p>
                  </a:txBody>
                  <a:tcPr marL="12413" marR="12413" marT="12700" marB="0" anchor="b"/>
                </a:tc>
                <a:tc>
                  <a:txBody>
                    <a:bodyPr/>
                    <a:lstStyle/>
                    <a:p>
                      <a:pPr algn="r" fontAlgn="b"/>
                      <a:r>
                        <a:rPr lang="en-US" sz="1800" b="0" i="0" u="none" strike="noStrike">
                          <a:solidFill>
                            <a:srgbClr val="000000"/>
                          </a:solidFill>
                          <a:effectLst/>
                          <a:latin typeface="Calibri"/>
                          <a:cs typeface="Calibri"/>
                        </a:rPr>
                        <a:t>0</a:t>
                      </a:r>
                    </a:p>
                  </a:txBody>
                  <a:tcPr marL="12413" marR="12413" marT="12700" marB="0" anchor="b"/>
                </a:tc>
                <a:tc>
                  <a:txBody>
                    <a:bodyPr/>
                    <a:lstStyle/>
                    <a:p>
                      <a:pPr algn="r" fontAlgn="b"/>
                      <a:r>
                        <a:rPr lang="en-US" sz="1800" b="0" i="0" u="none" strike="noStrike">
                          <a:solidFill>
                            <a:srgbClr val="000000"/>
                          </a:solidFill>
                          <a:effectLst/>
                          <a:latin typeface="Calibri"/>
                          <a:cs typeface="Calibri"/>
                        </a:rPr>
                        <a:t>0</a:t>
                      </a:r>
                    </a:p>
                  </a:txBody>
                  <a:tcPr marL="12413" marR="12413" marT="12700" marB="0" anchor="b"/>
                </a:tc>
                <a:tc>
                  <a:txBody>
                    <a:bodyPr/>
                    <a:lstStyle/>
                    <a:p>
                      <a:pPr algn="r" fontAlgn="b"/>
                      <a:r>
                        <a:rPr lang="en-US" sz="1800" b="0" i="0" u="none" strike="noStrike">
                          <a:solidFill>
                            <a:srgbClr val="000000"/>
                          </a:solidFill>
                          <a:effectLst/>
                          <a:latin typeface="Calibri"/>
                          <a:cs typeface="Calibri"/>
                        </a:rPr>
                        <a:t>1</a:t>
                      </a:r>
                    </a:p>
                  </a:txBody>
                  <a:tcPr marL="12413" marR="12413" marT="12700" marB="0" anchor="b"/>
                </a:tc>
                <a:tc>
                  <a:txBody>
                    <a:bodyPr/>
                    <a:lstStyle/>
                    <a:p>
                      <a:pPr algn="r" fontAlgn="b"/>
                      <a:r>
                        <a:rPr lang="en-US" sz="1800" b="0" i="0" u="none" strike="noStrike">
                          <a:solidFill>
                            <a:srgbClr val="000000"/>
                          </a:solidFill>
                          <a:effectLst/>
                          <a:latin typeface="Calibri"/>
                          <a:cs typeface="Calibri"/>
                        </a:rPr>
                        <a:t>1</a:t>
                      </a:r>
                    </a:p>
                  </a:txBody>
                  <a:tcPr marL="12413" marR="12413" marT="12700" marB="0" anchor="b"/>
                </a:tc>
                <a:tc>
                  <a:txBody>
                    <a:bodyPr/>
                    <a:lstStyle/>
                    <a:p>
                      <a:pPr algn="r" fontAlgn="b"/>
                      <a:r>
                        <a:rPr lang="en-US" sz="1800" b="0" i="0" u="none" strike="noStrike">
                          <a:solidFill>
                            <a:srgbClr val="000000"/>
                          </a:solidFill>
                          <a:effectLst/>
                          <a:latin typeface="Calibri"/>
                          <a:cs typeface="Calibri"/>
                        </a:rPr>
                        <a:t>2</a:t>
                      </a:r>
                    </a:p>
                  </a:txBody>
                  <a:tcPr marL="12413" marR="12413" marT="12700" marB="0" anchor="b"/>
                </a:tc>
                <a:tc>
                  <a:txBody>
                    <a:bodyPr/>
                    <a:lstStyle/>
                    <a:p>
                      <a:pPr algn="r" fontAlgn="b"/>
                      <a:r>
                        <a:rPr lang="en-US" sz="1800" b="0" i="0" u="none" strike="noStrike">
                          <a:solidFill>
                            <a:srgbClr val="000000"/>
                          </a:solidFill>
                          <a:effectLst/>
                          <a:latin typeface="Calibri"/>
                          <a:cs typeface="Calibri"/>
                        </a:rPr>
                        <a:t>1</a:t>
                      </a:r>
                    </a:p>
                  </a:txBody>
                  <a:tcPr marL="12413" marR="12413" marT="12700" marB="0" anchor="b"/>
                </a:tc>
                <a:tc>
                  <a:txBody>
                    <a:bodyPr/>
                    <a:lstStyle/>
                    <a:p>
                      <a:pPr algn="r" fontAlgn="b"/>
                      <a:r>
                        <a:rPr lang="en-US" sz="1800" b="0" i="0" u="none" strike="noStrike">
                          <a:solidFill>
                            <a:srgbClr val="000000"/>
                          </a:solidFill>
                          <a:effectLst/>
                          <a:latin typeface="Calibri"/>
                          <a:cs typeface="Calibri"/>
                        </a:rPr>
                        <a:t>1</a:t>
                      </a:r>
                    </a:p>
                  </a:txBody>
                  <a:tcPr marL="12413" marR="12413" marT="12700" marB="0" anchor="b"/>
                </a:tc>
                <a:tc>
                  <a:txBody>
                    <a:bodyPr/>
                    <a:lstStyle/>
                    <a:p>
                      <a:pPr algn="r" fontAlgn="b"/>
                      <a:r>
                        <a:rPr lang="en-US" sz="1800" b="0" i="0" u="none" strike="noStrike">
                          <a:solidFill>
                            <a:srgbClr val="000000"/>
                          </a:solidFill>
                          <a:effectLst/>
                          <a:latin typeface="Calibri"/>
                          <a:cs typeface="Calibri"/>
                        </a:rPr>
                        <a:t>0</a:t>
                      </a:r>
                    </a:p>
                  </a:txBody>
                  <a:tcPr marL="12413" marR="12413" marT="12700" marB="0" anchor="b"/>
                </a:tc>
                <a:tc>
                  <a:txBody>
                    <a:bodyPr/>
                    <a:lstStyle/>
                    <a:p>
                      <a:pPr algn="r" fontAlgn="b"/>
                      <a:r>
                        <a:rPr lang="en-US" sz="1800" b="0" i="0" u="none" strike="noStrike" dirty="0">
                          <a:solidFill>
                            <a:srgbClr val="000000"/>
                          </a:solidFill>
                          <a:effectLst/>
                          <a:latin typeface="Calibri"/>
                          <a:cs typeface="Calibri"/>
                        </a:rPr>
                        <a:t>0</a:t>
                      </a:r>
                    </a:p>
                  </a:txBody>
                  <a:tcPr marL="12413" marR="12413" marT="12700" marB="0" anchor="b"/>
                </a:tc>
              </a:tr>
            </a:tbl>
          </a:graphicData>
        </a:graphic>
      </p:graphicFrame>
      <p:sp>
        <p:nvSpPr>
          <p:cNvPr id="7" name="TextBox 6"/>
          <p:cNvSpPr txBox="1"/>
          <p:nvPr/>
        </p:nvSpPr>
        <p:spPr>
          <a:xfrm>
            <a:off x="612648" y="6202258"/>
            <a:ext cx="5282155" cy="369332"/>
          </a:xfrm>
          <a:prstGeom prst="rect">
            <a:avLst/>
          </a:prstGeom>
          <a:noFill/>
        </p:spPr>
        <p:txBody>
          <a:bodyPr wrap="square" rtlCol="0">
            <a:spAutoFit/>
          </a:bodyPr>
          <a:lstStyle/>
          <a:p>
            <a:r>
              <a:rPr lang="en-US" sz="1800" dirty="0" err="1" smtClean="0">
                <a:solidFill>
                  <a:srgbClr val="1691D0"/>
                </a:solidFill>
                <a:latin typeface="Calibri"/>
                <a:cs typeface="Calibri"/>
              </a:rPr>
              <a:t>Sinharay</a:t>
            </a:r>
            <a:r>
              <a:rPr lang="en-US" sz="1800" dirty="0" smtClean="0">
                <a:solidFill>
                  <a:srgbClr val="1691D0"/>
                </a:solidFill>
                <a:latin typeface="Calibri"/>
                <a:cs typeface="Calibri"/>
              </a:rPr>
              <a:t>, </a:t>
            </a:r>
            <a:r>
              <a:rPr lang="en-US" sz="1800" dirty="0" err="1" smtClean="0">
                <a:solidFill>
                  <a:srgbClr val="1691D0"/>
                </a:solidFill>
                <a:latin typeface="Calibri"/>
                <a:cs typeface="Calibri"/>
              </a:rPr>
              <a:t>Gautam</a:t>
            </a:r>
            <a:r>
              <a:rPr lang="en-US" sz="1800" dirty="0" smtClean="0">
                <a:solidFill>
                  <a:srgbClr val="1691D0"/>
                </a:solidFill>
                <a:latin typeface="Calibri"/>
                <a:cs typeface="Calibri"/>
              </a:rPr>
              <a:t> and </a:t>
            </a:r>
            <a:r>
              <a:rPr lang="en-US" sz="1800" dirty="0" err="1" smtClean="0">
                <a:solidFill>
                  <a:srgbClr val="1691D0"/>
                </a:solidFill>
                <a:latin typeface="Calibri"/>
                <a:cs typeface="Calibri"/>
              </a:rPr>
              <a:t>Halberman</a:t>
            </a:r>
            <a:r>
              <a:rPr lang="en-US" sz="1800" dirty="0" smtClean="0">
                <a:solidFill>
                  <a:srgbClr val="1691D0"/>
                </a:solidFill>
                <a:latin typeface="Calibri"/>
                <a:cs typeface="Calibri"/>
              </a:rPr>
              <a:t> (2010)</a:t>
            </a:r>
            <a:endParaRPr lang="en-US" sz="1800" dirty="0">
              <a:solidFill>
                <a:srgbClr val="1691D0"/>
              </a:solidFill>
              <a:latin typeface="Calibri"/>
              <a:cs typeface="Calibri"/>
            </a:endParaRPr>
          </a:p>
        </p:txBody>
      </p:sp>
      <p:cxnSp>
        <p:nvCxnSpPr>
          <p:cNvPr id="9" name="Straight Connector 8"/>
          <p:cNvCxnSpPr/>
          <p:nvPr/>
        </p:nvCxnSpPr>
        <p:spPr>
          <a:xfrm>
            <a:off x="2633848" y="2320626"/>
            <a:ext cx="6132327" cy="3402541"/>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sp>
        <p:nvSpPr>
          <p:cNvPr id="10" name="Rectangular Callout 9"/>
          <p:cNvSpPr/>
          <p:nvPr/>
        </p:nvSpPr>
        <p:spPr>
          <a:xfrm>
            <a:off x="2116484" y="4061095"/>
            <a:ext cx="3072824" cy="1662071"/>
          </a:xfrm>
          <a:prstGeom prst="wedgeRectCallout">
            <a:avLst>
              <a:gd name="adj1" fmla="val 44260"/>
              <a:gd name="adj2" fmla="val -71682"/>
            </a:avLst>
          </a:prstGeom>
          <a:solidFill>
            <a:srgbClr val="1691D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atin typeface="+mj-lt"/>
              </a:rPr>
              <a:t>110 out of 271 (41%) examinees got a better form B score in science than mathematics</a:t>
            </a:r>
            <a:endParaRPr lang="en-US" dirty="0">
              <a:latin typeface="+mj-lt"/>
            </a:endParaRPr>
          </a:p>
        </p:txBody>
      </p:sp>
    </p:spTree>
    <p:extLst>
      <p:ext uri="{BB962C8B-B14F-4D97-AF65-F5344CB8AC3E}">
        <p14:creationId xmlns:p14="http://schemas.microsoft.com/office/powerpoint/2010/main" val="41952951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this mean?</a:t>
            </a:r>
            <a:endParaRPr lang="en-US" dirty="0"/>
          </a:p>
        </p:txBody>
      </p:sp>
      <p:sp>
        <p:nvSpPr>
          <p:cNvPr id="4" name="Content Placeholder 3"/>
          <p:cNvSpPr>
            <a:spLocks noGrp="1"/>
          </p:cNvSpPr>
          <p:nvPr>
            <p:ph idx="1"/>
          </p:nvPr>
        </p:nvSpPr>
        <p:spPr>
          <a:xfrm>
            <a:off x="612648" y="1600199"/>
            <a:ext cx="8153400" cy="4750163"/>
          </a:xfrm>
        </p:spPr>
        <p:txBody>
          <a:bodyPr>
            <a:normAutofit fontScale="92500" lnSpcReduction="10000"/>
          </a:bodyPr>
          <a:lstStyle/>
          <a:p>
            <a:r>
              <a:rPr lang="en-US" dirty="0" smtClean="0"/>
              <a:t>A student scoring 7 on mathematics and 3 on science would probably want to improve the latter</a:t>
            </a:r>
          </a:p>
          <a:p>
            <a:r>
              <a:rPr lang="en-US" dirty="0" smtClean="0"/>
              <a:t>But 110 of the 271 examinees got a better score in science than mathematics on Form B</a:t>
            </a:r>
          </a:p>
          <a:p>
            <a:r>
              <a:rPr lang="en-US" dirty="0" smtClean="0"/>
              <a:t>Correlation of science </a:t>
            </a:r>
            <a:r>
              <a:rPr lang="en-US" dirty="0" err="1" smtClean="0"/>
              <a:t>subscores</a:t>
            </a:r>
            <a:r>
              <a:rPr lang="en-US" dirty="0" smtClean="0"/>
              <a:t> on Forms A and B is 0.48</a:t>
            </a:r>
          </a:p>
          <a:p>
            <a:r>
              <a:rPr lang="en-US" dirty="0" smtClean="0"/>
              <a:t>Correlation of science </a:t>
            </a:r>
            <a:r>
              <a:rPr lang="en-US" dirty="0" err="1" smtClean="0"/>
              <a:t>subscore</a:t>
            </a:r>
            <a:r>
              <a:rPr lang="en-US" dirty="0" smtClean="0"/>
              <a:t> on Form A with </a:t>
            </a:r>
            <a:r>
              <a:rPr lang="en-US" i="1" dirty="0" smtClean="0"/>
              <a:t>total</a:t>
            </a:r>
            <a:r>
              <a:rPr lang="en-US" dirty="0" smtClean="0"/>
              <a:t> score on Form B is 0.63</a:t>
            </a:r>
          </a:p>
          <a:p>
            <a:r>
              <a:rPr lang="en-US" dirty="0" smtClean="0"/>
              <a:t>In other words, </a:t>
            </a:r>
            <a:r>
              <a:rPr lang="en-US" i="1" dirty="0" smtClean="0"/>
              <a:t>the total score on a test is a better guide to the score on a sub-test than another score on the same sub-test!</a:t>
            </a:r>
            <a:endParaRPr lang="en-US" i="1" dirty="0"/>
          </a:p>
        </p:txBody>
      </p:sp>
    </p:spTree>
    <p:extLst>
      <p:ext uri="{BB962C8B-B14F-4D97-AF65-F5344CB8AC3E}">
        <p14:creationId xmlns:p14="http://schemas.microsoft.com/office/powerpoint/2010/main" val="369139011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Measuring progress</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0BCA7252-6283-0043-95DE-9CBA704BC554}" type="slidenum">
              <a:rPr lang="en-GB" smtClean="0"/>
              <a:pPr>
                <a:defRPr/>
              </a:pPr>
              <a:t>25</a:t>
            </a:fld>
            <a:endParaRPr lang="en-GB" dirty="0"/>
          </a:p>
        </p:txBody>
      </p:sp>
    </p:spTree>
    <p:extLst>
      <p:ext uri="{BB962C8B-B14F-4D97-AF65-F5344CB8AC3E}">
        <p14:creationId xmlns:p14="http://schemas.microsoft.com/office/powerpoint/2010/main" val="1745383362"/>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Reliability, standard errors, and progress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4090244"/>
              </p:ext>
            </p:extLst>
          </p:nvPr>
        </p:nvGraphicFramePr>
        <p:xfrm>
          <a:off x="717550" y="1384300"/>
          <a:ext cx="7969127" cy="4023360"/>
        </p:xfrm>
        <a:graphic>
          <a:graphicData uri="http://schemas.openxmlformats.org/drawingml/2006/table">
            <a:tbl>
              <a:tblPr firstRow="1" bandRow="1">
                <a:tableStyleId>{5C22544A-7EE6-4342-B048-85BDC9FD1C3A}</a:tableStyleId>
              </a:tblPr>
              <a:tblGrid>
                <a:gridCol w="1188562"/>
                <a:gridCol w="1650951"/>
                <a:gridCol w="5129614"/>
              </a:tblGrid>
              <a:tr h="370840">
                <a:tc>
                  <a:txBody>
                    <a:bodyPr/>
                    <a:lstStyle/>
                    <a:p>
                      <a:r>
                        <a:rPr lang="en-US" sz="2400" dirty="0" smtClean="0">
                          <a:latin typeface="+mj-lt"/>
                        </a:rPr>
                        <a:t>Grade</a:t>
                      </a:r>
                      <a:endParaRPr lang="en-US" sz="2400" dirty="0">
                        <a:latin typeface="+mj-lt"/>
                      </a:endParaRPr>
                    </a:p>
                  </a:txBody>
                  <a:tcPr marL="89375" marR="89375">
                    <a:solidFill>
                      <a:srgbClr val="1691D0"/>
                    </a:solidFill>
                  </a:tcPr>
                </a:tc>
                <a:tc>
                  <a:txBody>
                    <a:bodyPr/>
                    <a:lstStyle/>
                    <a:p>
                      <a:pPr algn="ctr"/>
                      <a:r>
                        <a:rPr lang="en-US" sz="2400" dirty="0" smtClean="0">
                          <a:latin typeface="+mj-lt"/>
                        </a:rPr>
                        <a:t>Reliability</a:t>
                      </a:r>
                      <a:endParaRPr lang="en-US" sz="2400" dirty="0">
                        <a:latin typeface="+mj-lt"/>
                      </a:endParaRPr>
                    </a:p>
                  </a:txBody>
                  <a:tcPr marL="89375" marR="89375">
                    <a:solidFill>
                      <a:srgbClr val="1691D0"/>
                    </a:solidFill>
                  </a:tcPr>
                </a:tc>
                <a:tc>
                  <a:txBody>
                    <a:bodyPr/>
                    <a:lstStyle/>
                    <a:p>
                      <a:pPr algn="ctr"/>
                      <a:r>
                        <a:rPr lang="en-US" sz="2400" dirty="0" smtClean="0">
                          <a:latin typeface="+mj-lt"/>
                        </a:rPr>
                        <a:t>SEM as a percentage of annual</a:t>
                      </a:r>
                      <a:r>
                        <a:rPr lang="en-US" sz="2400" baseline="0" dirty="0" smtClean="0">
                          <a:latin typeface="+mj-lt"/>
                        </a:rPr>
                        <a:t> progress</a:t>
                      </a:r>
                      <a:endParaRPr lang="en-US" sz="2400" dirty="0">
                        <a:latin typeface="+mj-lt"/>
                      </a:endParaRPr>
                    </a:p>
                  </a:txBody>
                  <a:tcPr marL="89375" marR="89375">
                    <a:solidFill>
                      <a:srgbClr val="1691D0"/>
                    </a:solidFill>
                  </a:tcPr>
                </a:tc>
              </a:tr>
              <a:tr h="370840">
                <a:tc>
                  <a:txBody>
                    <a:bodyPr/>
                    <a:lstStyle/>
                    <a:p>
                      <a:pPr algn="ctr"/>
                      <a:r>
                        <a:rPr lang="en-US" sz="2400" dirty="0" smtClean="0">
                          <a:latin typeface="+mj-lt"/>
                        </a:rPr>
                        <a:t>1</a:t>
                      </a:r>
                      <a:endParaRPr lang="en-US" sz="2400" dirty="0">
                        <a:latin typeface="+mj-lt"/>
                      </a:endParaRPr>
                    </a:p>
                  </a:txBody>
                  <a:tcPr marL="89375" marR="89375"/>
                </a:tc>
                <a:tc>
                  <a:txBody>
                    <a:bodyPr/>
                    <a:lstStyle/>
                    <a:p>
                      <a:pPr algn="ctr" fontAlgn="b"/>
                      <a:r>
                        <a:rPr lang="en-US" sz="2400" b="0" i="0" u="none" strike="noStrike" dirty="0">
                          <a:solidFill>
                            <a:srgbClr val="000000"/>
                          </a:solidFill>
                          <a:effectLst/>
                          <a:latin typeface="+mj-lt"/>
                        </a:rPr>
                        <a:t>0.89</a:t>
                      </a:r>
                    </a:p>
                  </a:txBody>
                  <a:tcPr marL="12413" marR="12413" marT="12700" marB="0" anchor="b"/>
                </a:tc>
                <a:tc>
                  <a:txBody>
                    <a:bodyPr/>
                    <a:lstStyle/>
                    <a:p>
                      <a:pPr algn="ctr" fontAlgn="b"/>
                      <a:r>
                        <a:rPr lang="en-US" sz="2400" b="0" i="0" u="none" strike="noStrike" dirty="0">
                          <a:solidFill>
                            <a:srgbClr val="000000"/>
                          </a:solidFill>
                          <a:effectLst/>
                          <a:latin typeface="+mj-lt"/>
                        </a:rPr>
                        <a:t>26%</a:t>
                      </a:r>
                    </a:p>
                  </a:txBody>
                  <a:tcPr marL="12413" marR="12413" marT="12700" marB="0" anchor="b"/>
                </a:tc>
              </a:tr>
              <a:tr h="370840">
                <a:tc>
                  <a:txBody>
                    <a:bodyPr/>
                    <a:lstStyle/>
                    <a:p>
                      <a:pPr algn="ctr"/>
                      <a:r>
                        <a:rPr lang="en-US" sz="2400" dirty="0" smtClean="0">
                          <a:latin typeface="+mj-lt"/>
                        </a:rPr>
                        <a:t>2</a:t>
                      </a:r>
                      <a:endParaRPr lang="en-US" sz="2400" dirty="0">
                        <a:latin typeface="+mj-lt"/>
                      </a:endParaRPr>
                    </a:p>
                  </a:txBody>
                  <a:tcPr marL="89375" marR="89375"/>
                </a:tc>
                <a:tc>
                  <a:txBody>
                    <a:bodyPr/>
                    <a:lstStyle/>
                    <a:p>
                      <a:pPr algn="ctr" fontAlgn="b"/>
                      <a:r>
                        <a:rPr lang="en-US" sz="2400" b="0" i="0" u="none" strike="noStrike">
                          <a:solidFill>
                            <a:srgbClr val="000000"/>
                          </a:solidFill>
                          <a:effectLst/>
                          <a:latin typeface="+mj-lt"/>
                        </a:rPr>
                        <a:t>0.85</a:t>
                      </a:r>
                    </a:p>
                  </a:txBody>
                  <a:tcPr marL="12413" marR="12413" marT="12700" marB="0" anchor="b"/>
                </a:tc>
                <a:tc>
                  <a:txBody>
                    <a:bodyPr/>
                    <a:lstStyle/>
                    <a:p>
                      <a:pPr algn="ctr" fontAlgn="b"/>
                      <a:r>
                        <a:rPr lang="en-US" sz="2400" b="0" i="0" u="none" strike="noStrike" dirty="0">
                          <a:solidFill>
                            <a:srgbClr val="000000"/>
                          </a:solidFill>
                          <a:effectLst/>
                          <a:latin typeface="+mj-lt"/>
                        </a:rPr>
                        <a:t>56%</a:t>
                      </a:r>
                    </a:p>
                  </a:txBody>
                  <a:tcPr marL="12413" marR="12413" marT="12700" marB="0" anchor="b"/>
                </a:tc>
              </a:tr>
              <a:tr h="370840">
                <a:tc>
                  <a:txBody>
                    <a:bodyPr/>
                    <a:lstStyle/>
                    <a:p>
                      <a:pPr algn="ctr"/>
                      <a:r>
                        <a:rPr lang="en-US" sz="2400" dirty="0" smtClean="0">
                          <a:latin typeface="+mj-lt"/>
                        </a:rPr>
                        <a:t>3</a:t>
                      </a:r>
                      <a:endParaRPr lang="en-US" sz="2400" dirty="0">
                        <a:latin typeface="+mj-lt"/>
                      </a:endParaRPr>
                    </a:p>
                  </a:txBody>
                  <a:tcPr marL="89375" marR="89375"/>
                </a:tc>
                <a:tc>
                  <a:txBody>
                    <a:bodyPr/>
                    <a:lstStyle/>
                    <a:p>
                      <a:pPr algn="ctr" fontAlgn="b"/>
                      <a:r>
                        <a:rPr lang="en-US" sz="2400" b="0" i="0" u="none" strike="noStrike">
                          <a:solidFill>
                            <a:srgbClr val="000000"/>
                          </a:solidFill>
                          <a:effectLst/>
                          <a:latin typeface="+mj-lt"/>
                        </a:rPr>
                        <a:t>0.82</a:t>
                      </a:r>
                    </a:p>
                  </a:txBody>
                  <a:tcPr marL="12413" marR="12413" marT="12700" marB="0" anchor="b"/>
                </a:tc>
                <a:tc>
                  <a:txBody>
                    <a:bodyPr/>
                    <a:lstStyle/>
                    <a:p>
                      <a:pPr algn="ctr" fontAlgn="b"/>
                      <a:r>
                        <a:rPr lang="en-US" sz="2400" b="0" i="0" u="none" strike="noStrike" dirty="0">
                          <a:solidFill>
                            <a:srgbClr val="000000"/>
                          </a:solidFill>
                          <a:effectLst/>
                          <a:latin typeface="+mj-lt"/>
                        </a:rPr>
                        <a:t>76%</a:t>
                      </a:r>
                    </a:p>
                  </a:txBody>
                  <a:tcPr marL="12413" marR="12413" marT="12700" marB="0" anchor="b"/>
                </a:tc>
              </a:tr>
              <a:tr h="370840">
                <a:tc>
                  <a:txBody>
                    <a:bodyPr/>
                    <a:lstStyle/>
                    <a:p>
                      <a:pPr algn="ctr"/>
                      <a:r>
                        <a:rPr lang="en-US" sz="2400" dirty="0" smtClean="0">
                          <a:latin typeface="+mj-lt"/>
                        </a:rPr>
                        <a:t>4</a:t>
                      </a:r>
                      <a:endParaRPr lang="en-US" sz="2400" dirty="0">
                        <a:latin typeface="+mj-lt"/>
                      </a:endParaRPr>
                    </a:p>
                  </a:txBody>
                  <a:tcPr marL="89375" marR="89375"/>
                </a:tc>
                <a:tc>
                  <a:txBody>
                    <a:bodyPr/>
                    <a:lstStyle/>
                    <a:p>
                      <a:pPr algn="ctr" fontAlgn="b"/>
                      <a:r>
                        <a:rPr lang="en-US" sz="2400" b="0" i="0" u="none" strike="noStrike">
                          <a:solidFill>
                            <a:srgbClr val="000000"/>
                          </a:solidFill>
                          <a:effectLst/>
                          <a:latin typeface="+mj-lt"/>
                        </a:rPr>
                        <a:t>0.83</a:t>
                      </a:r>
                    </a:p>
                  </a:txBody>
                  <a:tcPr marL="12413" marR="12413" marT="12700" marB="0" anchor="b"/>
                </a:tc>
                <a:tc>
                  <a:txBody>
                    <a:bodyPr/>
                    <a:lstStyle/>
                    <a:p>
                      <a:pPr algn="ctr" fontAlgn="b"/>
                      <a:r>
                        <a:rPr lang="en-US" sz="2400" b="0" i="0" u="none" strike="noStrike" dirty="0">
                          <a:solidFill>
                            <a:srgbClr val="000000"/>
                          </a:solidFill>
                          <a:effectLst/>
                          <a:latin typeface="+mj-lt"/>
                        </a:rPr>
                        <a:t>39%</a:t>
                      </a:r>
                    </a:p>
                  </a:txBody>
                  <a:tcPr marL="12413" marR="12413" marT="12700" marB="0" anchor="b"/>
                </a:tc>
              </a:tr>
              <a:tr h="370840">
                <a:tc>
                  <a:txBody>
                    <a:bodyPr/>
                    <a:lstStyle/>
                    <a:p>
                      <a:pPr algn="ctr"/>
                      <a:r>
                        <a:rPr lang="en-US" sz="2400" dirty="0" smtClean="0">
                          <a:latin typeface="+mj-lt"/>
                        </a:rPr>
                        <a:t>5</a:t>
                      </a:r>
                      <a:endParaRPr lang="en-US" sz="2400" dirty="0">
                        <a:latin typeface="+mj-lt"/>
                      </a:endParaRPr>
                    </a:p>
                  </a:txBody>
                  <a:tcPr marL="89375" marR="89375"/>
                </a:tc>
                <a:tc>
                  <a:txBody>
                    <a:bodyPr/>
                    <a:lstStyle/>
                    <a:p>
                      <a:pPr algn="ctr" fontAlgn="b"/>
                      <a:r>
                        <a:rPr lang="en-US" sz="2400" b="0" i="0" u="none" strike="noStrike">
                          <a:solidFill>
                            <a:srgbClr val="000000"/>
                          </a:solidFill>
                          <a:effectLst/>
                          <a:latin typeface="+mj-lt"/>
                        </a:rPr>
                        <a:t>0.83</a:t>
                      </a:r>
                    </a:p>
                  </a:txBody>
                  <a:tcPr marL="12413" marR="12413" marT="12700" marB="0" anchor="b"/>
                </a:tc>
                <a:tc>
                  <a:txBody>
                    <a:bodyPr/>
                    <a:lstStyle/>
                    <a:p>
                      <a:pPr algn="ctr" fontAlgn="b"/>
                      <a:r>
                        <a:rPr lang="en-US" sz="2400" b="0" i="0" u="none" strike="noStrike" dirty="0">
                          <a:solidFill>
                            <a:srgbClr val="000000"/>
                          </a:solidFill>
                          <a:effectLst/>
                          <a:latin typeface="+mj-lt"/>
                        </a:rPr>
                        <a:t>55%</a:t>
                      </a:r>
                    </a:p>
                  </a:txBody>
                  <a:tcPr marL="12413" marR="12413" marT="12700" marB="0" anchor="b"/>
                </a:tc>
              </a:tr>
              <a:tr h="370840">
                <a:tc>
                  <a:txBody>
                    <a:bodyPr/>
                    <a:lstStyle/>
                    <a:p>
                      <a:pPr algn="ctr"/>
                      <a:r>
                        <a:rPr lang="en-US" sz="2400" dirty="0" smtClean="0">
                          <a:latin typeface="+mj-lt"/>
                        </a:rPr>
                        <a:t>6</a:t>
                      </a:r>
                      <a:endParaRPr lang="en-US" sz="2400" dirty="0">
                        <a:latin typeface="+mj-lt"/>
                      </a:endParaRPr>
                    </a:p>
                  </a:txBody>
                  <a:tcPr marL="89375" marR="89375"/>
                </a:tc>
                <a:tc>
                  <a:txBody>
                    <a:bodyPr/>
                    <a:lstStyle/>
                    <a:p>
                      <a:pPr algn="ctr" fontAlgn="b"/>
                      <a:r>
                        <a:rPr lang="en-US" sz="2400" b="0" i="0" u="none" strike="noStrike" dirty="0">
                          <a:solidFill>
                            <a:srgbClr val="000000"/>
                          </a:solidFill>
                          <a:effectLst/>
                          <a:latin typeface="+mj-lt"/>
                        </a:rPr>
                        <a:t>0.89</a:t>
                      </a:r>
                    </a:p>
                  </a:txBody>
                  <a:tcPr marL="12413" marR="12413" marT="12700" marB="0" anchor="b"/>
                </a:tc>
                <a:tc>
                  <a:txBody>
                    <a:bodyPr/>
                    <a:lstStyle/>
                    <a:p>
                      <a:pPr algn="ctr" fontAlgn="b"/>
                      <a:r>
                        <a:rPr lang="en-US" sz="2400" b="0" i="0" u="none" strike="noStrike" dirty="0">
                          <a:solidFill>
                            <a:srgbClr val="000000"/>
                          </a:solidFill>
                          <a:effectLst/>
                          <a:latin typeface="+mj-lt"/>
                        </a:rPr>
                        <a:t>46%</a:t>
                      </a:r>
                    </a:p>
                  </a:txBody>
                  <a:tcPr marL="12413" marR="12413" marT="12700" marB="0" anchor="b"/>
                </a:tc>
              </a:tr>
              <a:tr h="370840">
                <a:tc>
                  <a:txBody>
                    <a:bodyPr/>
                    <a:lstStyle/>
                    <a:p>
                      <a:pPr algn="ctr"/>
                      <a:r>
                        <a:rPr lang="en-US" sz="2400" dirty="0" smtClean="0">
                          <a:latin typeface="+mj-lt"/>
                        </a:rPr>
                        <a:t>Average</a:t>
                      </a:r>
                      <a:endParaRPr lang="en-US" sz="2400" dirty="0">
                        <a:latin typeface="+mj-lt"/>
                      </a:endParaRPr>
                    </a:p>
                  </a:txBody>
                  <a:tcPr marL="89375" marR="89375"/>
                </a:tc>
                <a:tc>
                  <a:txBody>
                    <a:bodyPr/>
                    <a:lstStyle/>
                    <a:p>
                      <a:pPr algn="ctr" fontAlgn="b"/>
                      <a:r>
                        <a:rPr lang="en-US" sz="2400" b="0" i="0" u="none" strike="noStrike" dirty="0" smtClean="0">
                          <a:solidFill>
                            <a:srgbClr val="000000"/>
                          </a:solidFill>
                          <a:effectLst/>
                          <a:latin typeface="+mj-lt"/>
                        </a:rPr>
                        <a:t>0.85</a:t>
                      </a:r>
                      <a:endParaRPr lang="en-US" sz="2400" b="0" i="0" u="none" strike="noStrike" dirty="0">
                        <a:solidFill>
                          <a:srgbClr val="000000"/>
                        </a:solidFill>
                        <a:effectLst/>
                        <a:latin typeface="+mj-lt"/>
                      </a:endParaRPr>
                    </a:p>
                  </a:txBody>
                  <a:tcPr marL="12413" marR="12413" marT="12700" marB="0" anchor="b"/>
                </a:tc>
                <a:tc>
                  <a:txBody>
                    <a:bodyPr/>
                    <a:lstStyle/>
                    <a:p>
                      <a:pPr algn="ctr" fontAlgn="b"/>
                      <a:r>
                        <a:rPr lang="en-US" sz="2400" b="0" i="0" u="none" strike="noStrike" dirty="0" smtClean="0">
                          <a:solidFill>
                            <a:srgbClr val="000000"/>
                          </a:solidFill>
                          <a:effectLst/>
                          <a:latin typeface="+mj-lt"/>
                        </a:rPr>
                        <a:t>49%</a:t>
                      </a:r>
                      <a:endParaRPr lang="en-US" sz="2400" b="0" i="0" u="none" strike="noStrike" dirty="0">
                        <a:solidFill>
                          <a:srgbClr val="000000"/>
                        </a:solidFill>
                        <a:effectLst/>
                        <a:latin typeface="+mj-lt"/>
                      </a:endParaRPr>
                    </a:p>
                  </a:txBody>
                  <a:tcPr marL="12413" marR="12413" marT="12700" marB="0" anchor="b"/>
                </a:tc>
              </a:tr>
            </a:tbl>
          </a:graphicData>
        </a:graphic>
      </p:graphicFrame>
      <p:sp>
        <p:nvSpPr>
          <p:cNvPr id="9" name="TextBox 8"/>
          <p:cNvSpPr txBox="1"/>
          <p:nvPr/>
        </p:nvSpPr>
        <p:spPr>
          <a:xfrm>
            <a:off x="717550" y="5499100"/>
            <a:ext cx="7969127" cy="769441"/>
          </a:xfrm>
          <a:prstGeom prst="rect">
            <a:avLst/>
          </a:prstGeom>
          <a:solidFill>
            <a:srgbClr val="1691D0"/>
          </a:solidFill>
        </p:spPr>
        <p:txBody>
          <a:bodyPr wrap="square" rtlCol="0">
            <a:spAutoFit/>
          </a:bodyPr>
          <a:lstStyle/>
          <a:p>
            <a:r>
              <a:rPr lang="en-US" sz="2200" dirty="0" smtClean="0">
                <a:solidFill>
                  <a:schemeClr val="bg1"/>
                </a:solidFill>
                <a:latin typeface="+mj-lt"/>
              </a:rPr>
              <a:t>In other words, the standard error of measurement of this reading test is equal to six months’ progress by a typical student</a:t>
            </a:r>
            <a:endParaRPr lang="en-US" sz="2200" dirty="0">
              <a:solidFill>
                <a:schemeClr val="bg1"/>
              </a:solidFill>
              <a:latin typeface="+mj-lt"/>
            </a:endParaRPr>
          </a:p>
        </p:txBody>
      </p:sp>
    </p:spTree>
    <p:extLst>
      <p:ext uri="{BB962C8B-B14F-4D97-AF65-F5344CB8AC3E}">
        <p14:creationId xmlns:p14="http://schemas.microsoft.com/office/powerpoint/2010/main" val="31964167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Fortunately…</a:t>
            </a:r>
            <a:endParaRPr lang="en-US" dirty="0"/>
          </a:p>
        </p:txBody>
      </p:sp>
      <p:sp>
        <p:nvSpPr>
          <p:cNvPr id="4" name="Content Placeholder 3"/>
          <p:cNvSpPr>
            <a:spLocks noGrp="1"/>
          </p:cNvSpPr>
          <p:nvPr>
            <p:ph idx="1"/>
          </p:nvPr>
        </p:nvSpPr>
        <p:spPr/>
        <p:txBody>
          <a:bodyPr/>
          <a:lstStyle/>
          <a:p>
            <a:r>
              <a:rPr lang="en-US" smtClean="0"/>
              <a:t>While progress measures for individuals are rather unreliable, progress measures for groups are much more reliable.</a:t>
            </a:r>
          </a:p>
          <a:p>
            <a:r>
              <a:rPr lang="en-US" smtClean="0"/>
              <a:t>The standard error for the average score of a group of individuals is the standard error for individuals, divided by the square root of the group size, so</a:t>
            </a:r>
          </a:p>
          <a:p>
            <a:pPr lvl="1"/>
            <a:r>
              <a:rPr lang="en-US" smtClean="0"/>
              <a:t>if the standard error of individual progress is 10 marks</a:t>
            </a:r>
          </a:p>
          <a:p>
            <a:pPr lvl="1"/>
            <a:r>
              <a:rPr lang="en-US" smtClean="0"/>
              <a:t>the standard error for the average progress of a class of 25 is just 2 marks</a:t>
            </a:r>
          </a:p>
          <a:p>
            <a:endParaRPr lang="en-US" dirty="0"/>
          </a:p>
        </p:txBody>
      </p:sp>
    </p:spTree>
    <p:extLst>
      <p:ext uri="{BB962C8B-B14F-4D97-AF65-F5344CB8AC3E}">
        <p14:creationId xmlns:p14="http://schemas.microsoft.com/office/powerpoint/2010/main" val="133296557"/>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If you must measure progress…</a:t>
            </a:r>
            <a:endParaRPr lang="en-US" dirty="0"/>
          </a:p>
        </p:txBody>
      </p:sp>
      <p:sp>
        <p:nvSpPr>
          <p:cNvPr id="4" name="Content Placeholder 3"/>
          <p:cNvSpPr>
            <a:spLocks noGrp="1"/>
          </p:cNvSpPr>
          <p:nvPr>
            <p:ph idx="1"/>
          </p:nvPr>
        </p:nvSpPr>
        <p:spPr/>
        <p:txBody>
          <a:bodyPr/>
          <a:lstStyle/>
          <a:p>
            <a:r>
              <a:rPr lang="en-US" dirty="0" smtClean="0"/>
              <a:t>As rules of thumb:</a:t>
            </a:r>
          </a:p>
          <a:p>
            <a:pPr lvl="1"/>
            <a:r>
              <a:rPr lang="en-US" dirty="0" smtClean="0"/>
              <a:t>For individual students, progress measures are meaningful only if the progress is more than twice the standard error of measurement of the test being used to measure progress</a:t>
            </a:r>
          </a:p>
          <a:p>
            <a:pPr lvl="1"/>
            <a:r>
              <a:rPr lang="en-US" dirty="0" smtClean="0"/>
              <a:t>For a class of 25 students, progress measures are meaningful if the progress is more than half the standard error of measurement of the test being used to measure progress.</a:t>
            </a:r>
          </a:p>
          <a:p>
            <a:endParaRPr lang="en-US" dirty="0"/>
          </a:p>
        </p:txBody>
      </p:sp>
    </p:spTree>
    <p:extLst>
      <p:ext uri="{BB962C8B-B14F-4D97-AF65-F5344CB8AC3E}">
        <p14:creationId xmlns:p14="http://schemas.microsoft.com/office/powerpoint/2010/main" val="754376203"/>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Recording</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3378487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Validity</a:t>
            </a:r>
            <a:endParaRPr lang="en-US" dirty="0"/>
          </a:p>
        </p:txBody>
      </p:sp>
      <p:sp>
        <p:nvSpPr>
          <p:cNvPr id="4" name="Content Placeholder 3"/>
          <p:cNvSpPr>
            <a:spLocks noGrp="1"/>
          </p:cNvSpPr>
          <p:nvPr>
            <p:ph idx="1"/>
          </p:nvPr>
        </p:nvSpPr>
        <p:spPr>
          <a:xfrm>
            <a:off x="717550" y="1384300"/>
            <a:ext cx="7969250" cy="4940300"/>
          </a:xfrm>
        </p:spPr>
        <p:txBody>
          <a:bodyPr>
            <a:normAutofit lnSpcReduction="10000"/>
          </a:bodyPr>
          <a:lstStyle/>
          <a:p>
            <a:r>
              <a:rPr lang="en-US" dirty="0" smtClean="0"/>
              <a:t>Evolution of the idea of validity</a:t>
            </a:r>
          </a:p>
          <a:p>
            <a:pPr lvl="1"/>
            <a:r>
              <a:rPr lang="en-US" dirty="0" smtClean="0"/>
              <a:t>A property of a test</a:t>
            </a:r>
          </a:p>
          <a:p>
            <a:pPr lvl="1"/>
            <a:r>
              <a:rPr lang="en-US" dirty="0" smtClean="0"/>
              <a:t>A property of students’ scores on a test</a:t>
            </a:r>
          </a:p>
          <a:p>
            <a:pPr lvl="1"/>
            <a:r>
              <a:rPr lang="en-US" dirty="0" smtClean="0"/>
              <a:t>A property of inferences drawn on the basis of test results</a:t>
            </a:r>
          </a:p>
          <a:p>
            <a:r>
              <a:rPr lang="en-US" dirty="0" smtClean="0"/>
              <a:t>“One validates not a test but an interpretation of data arising from a specified procedure”(</a:t>
            </a:r>
            <a:r>
              <a:rPr lang="en-US" dirty="0" err="1" smtClean="0"/>
              <a:t>Cronbach</a:t>
            </a:r>
            <a:r>
              <a:rPr lang="en-US" dirty="0" smtClean="0"/>
              <a:t>, 1971)</a:t>
            </a:r>
          </a:p>
          <a:p>
            <a:r>
              <a:rPr lang="en-US" dirty="0" smtClean="0"/>
              <a:t>Consequences</a:t>
            </a:r>
          </a:p>
          <a:p>
            <a:pPr lvl="1"/>
            <a:r>
              <a:rPr lang="en-US" dirty="0" smtClean="0"/>
              <a:t>No such thing as a valid (or indeed invalid) assessment</a:t>
            </a:r>
          </a:p>
          <a:p>
            <a:pPr lvl="1"/>
            <a:r>
              <a:rPr lang="en-US" dirty="0" smtClean="0"/>
              <a:t>No such thing as a biased assessment</a:t>
            </a:r>
          </a:p>
          <a:p>
            <a:pPr lvl="1"/>
            <a:r>
              <a:rPr lang="en-US" dirty="0" smtClean="0"/>
              <a:t>Formative and summative are descriptions of </a:t>
            </a:r>
            <a:r>
              <a:rPr lang="en-US" i="1" dirty="0" smtClean="0"/>
              <a:t>inferences</a:t>
            </a:r>
            <a:endParaRPr lang="en-US" i="1" dirty="0"/>
          </a:p>
        </p:txBody>
      </p:sp>
      <p:sp>
        <p:nvSpPr>
          <p:cNvPr id="3" name="Slide Number Placeholder 2"/>
          <p:cNvSpPr>
            <a:spLocks noGrp="1"/>
          </p:cNvSpPr>
          <p:nvPr>
            <p:ph type="sldNum" sz="quarter" idx="12"/>
          </p:nvPr>
        </p:nvSpPr>
        <p:spPr/>
        <p:txBody>
          <a:bodyPr/>
          <a:lstStyle/>
          <a:p>
            <a:fld id="{2D6238C2-C284-AD4D-8FB8-9663937FCA09}" type="slidenum">
              <a:rPr lang="en-GB" smtClean="0"/>
              <a:pPr/>
              <a:t>3</a:t>
            </a:fld>
            <a:endParaRPr lang="en-GB" dirty="0"/>
          </a:p>
        </p:txBody>
      </p:sp>
    </p:spTree>
    <p:extLst>
      <p:ext uri="{BB962C8B-B14F-4D97-AF65-F5344CB8AC3E}">
        <p14:creationId xmlns:p14="http://schemas.microsoft.com/office/powerpoint/2010/main" val="911219578"/>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Sylvie and Bruno concluded (Carroll, 1893)</a:t>
            </a:r>
            <a:endParaRPr lang="en-US" dirty="0"/>
          </a:p>
        </p:txBody>
      </p:sp>
      <p:sp>
        <p:nvSpPr>
          <p:cNvPr id="7" name="Content Placeholder 6"/>
          <p:cNvSpPr>
            <a:spLocks noGrp="1"/>
          </p:cNvSpPr>
          <p:nvPr>
            <p:ph idx="1"/>
          </p:nvPr>
        </p:nvSpPr>
        <p:spPr/>
        <p:txBody>
          <a:bodyPr/>
          <a:lstStyle/>
          <a:p>
            <a:pPr marL="0" indent="0">
              <a:buNone/>
            </a:pPr>
            <a:r>
              <a:rPr lang="en-US" sz="2000" dirty="0" smtClean="0"/>
              <a:t>“That’s another thing we’ve learned from your Nation,” said Mein Herr, “map-making. But we’ve carried it much further than you. What do you consider the largest map that would be really useful?”</a:t>
            </a:r>
          </a:p>
          <a:p>
            <a:pPr marL="0" indent="0">
              <a:buNone/>
            </a:pPr>
            <a:r>
              <a:rPr lang="en-US" sz="2000" dirty="0" smtClean="0"/>
              <a:t>“About six inches to the mile.”</a:t>
            </a:r>
          </a:p>
          <a:p>
            <a:pPr marL="0" indent="0">
              <a:buNone/>
            </a:pPr>
            <a:r>
              <a:rPr lang="en-US" sz="2000" dirty="0" smtClean="0"/>
              <a:t>“Only six inches!” exclaimed Mein Herr. “We very soon got to six yards to the mile. Then we tried a hundred yards to the mile. And then came the grandest idea of all! We actually made a map of the country, on the scale of a mile to the mile!”</a:t>
            </a:r>
          </a:p>
          <a:p>
            <a:pPr marL="0" indent="0">
              <a:buNone/>
            </a:pPr>
            <a:r>
              <a:rPr lang="en-US" sz="2000" dirty="0" smtClean="0"/>
              <a:t>“Have you used it much?” I enquired.</a:t>
            </a:r>
          </a:p>
          <a:p>
            <a:pPr marL="0" indent="0">
              <a:buNone/>
            </a:pPr>
            <a:r>
              <a:rPr lang="en-US" sz="2000" dirty="0" smtClean="0"/>
              <a:t>“It has never been spread out, yet,” said Mein Herr: “the farmers objected: they said it would cover the whole country, and shut out the sunlight! So we now use the country itself, as its own map, and I assure you it does nearly as well.</a:t>
            </a:r>
          </a:p>
        </p:txBody>
      </p:sp>
      <p:sp>
        <p:nvSpPr>
          <p:cNvPr id="3" name="Slide Number Placeholder 2"/>
          <p:cNvSpPr>
            <a:spLocks noGrp="1"/>
          </p:cNvSpPr>
          <p:nvPr>
            <p:ph type="sldNum" sz="quarter" idx="12"/>
          </p:nvPr>
        </p:nvSpPr>
        <p:spPr/>
        <p:txBody>
          <a:bodyPr/>
          <a:lstStyle/>
          <a:p>
            <a:fld id="{50E85CD4-01C3-DE45-A238-CA0781C7043D}" type="slidenum">
              <a:rPr lang="en-GB" smtClean="0"/>
              <a:pPr/>
              <a:t>30</a:t>
            </a:fld>
            <a:endParaRPr lang="en-GB" dirty="0"/>
          </a:p>
        </p:txBody>
      </p:sp>
    </p:spTree>
    <p:extLst>
      <p:ext uri="{BB962C8B-B14F-4D97-AF65-F5344CB8AC3E}">
        <p14:creationId xmlns:p14="http://schemas.microsoft.com/office/powerpoint/2010/main" val="40586050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Reporting</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541072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grade?</a:t>
            </a:r>
            <a:endParaRPr lang="en-US" dirty="0"/>
          </a:p>
        </p:txBody>
      </p:sp>
      <p:sp>
        <p:nvSpPr>
          <p:cNvPr id="3" name="Content Placeholder 2"/>
          <p:cNvSpPr>
            <a:spLocks noGrp="1"/>
          </p:cNvSpPr>
          <p:nvPr>
            <p:ph idx="1"/>
          </p:nvPr>
        </p:nvSpPr>
        <p:spPr/>
        <p:txBody>
          <a:bodyPr/>
          <a:lstStyle/>
          <a:p>
            <a:pPr marL="0" indent="0">
              <a:buNone/>
            </a:pPr>
            <a:r>
              <a:rPr lang="en-US" dirty="0"/>
              <a:t> </a:t>
            </a:r>
            <a:r>
              <a:rPr lang="en-US" dirty="0" smtClean="0"/>
              <a:t>“…</a:t>
            </a:r>
            <a:r>
              <a:rPr lang="en-US" dirty="0"/>
              <a:t>an inadequate report of an inaccurate judgment by a biased and variable judge of the extent to which a student has attained an undefined level of mastery of an unknown proportion of an indefinite material</a:t>
            </a:r>
            <a:r>
              <a:rPr lang="en-US" dirty="0" smtClean="0"/>
              <a:t>.” (</a:t>
            </a:r>
            <a:r>
              <a:rPr lang="en-US" dirty="0" err="1" smtClean="0"/>
              <a:t>Dressel</a:t>
            </a:r>
            <a:r>
              <a:rPr lang="en-US" dirty="0" smtClean="0"/>
              <a:t>, quoted in </a:t>
            </a:r>
            <a:r>
              <a:rPr lang="en-US" dirty="0" err="1" smtClean="0"/>
              <a:t>Chickering</a:t>
            </a:r>
            <a:r>
              <a:rPr lang="en-US" dirty="0" smtClean="0"/>
              <a:t>, 1983 p</a:t>
            </a:r>
            <a:r>
              <a:rPr lang="en-US" dirty="0"/>
              <a:t>. 12)</a:t>
            </a:r>
          </a:p>
        </p:txBody>
      </p:sp>
    </p:spTree>
    <p:extLst>
      <p:ext uri="{BB962C8B-B14F-4D97-AF65-F5344CB8AC3E}">
        <p14:creationId xmlns:p14="http://schemas.microsoft.com/office/powerpoint/2010/main" val="3032527797"/>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Scores versus grades</a:t>
            </a:r>
            <a:endParaRPr lang="en-US" dirty="0"/>
          </a:p>
        </p:txBody>
      </p:sp>
      <p:sp>
        <p:nvSpPr>
          <p:cNvPr id="4" name="Content Placeholder 3"/>
          <p:cNvSpPr>
            <a:spLocks noGrp="1"/>
          </p:cNvSpPr>
          <p:nvPr>
            <p:ph idx="1"/>
          </p:nvPr>
        </p:nvSpPr>
        <p:spPr/>
        <p:txBody>
          <a:bodyPr/>
          <a:lstStyle/>
          <a:p>
            <a:r>
              <a:rPr lang="en-US" dirty="0" smtClean="0"/>
              <a:t>Precision is not the same as accuracy</a:t>
            </a:r>
          </a:p>
          <a:p>
            <a:pPr lvl="1"/>
            <a:r>
              <a:rPr lang="en-US" dirty="0" smtClean="0"/>
              <a:t>The more precise the score, the lower the accuracy.</a:t>
            </a:r>
          </a:p>
          <a:p>
            <a:pPr lvl="1"/>
            <a:r>
              <a:rPr lang="en-US" dirty="0" smtClean="0"/>
              <a:t>Less precise scores are more accurate, but less useful</a:t>
            </a:r>
          </a:p>
          <a:p>
            <a:r>
              <a:rPr lang="en-US" dirty="0" smtClean="0"/>
              <a:t>Scores suffer from spurious precision</a:t>
            </a:r>
          </a:p>
          <a:p>
            <a:pPr lvl="1"/>
            <a:r>
              <a:rPr lang="en-US" dirty="0" smtClean="0"/>
              <a:t>Given that no score is perfectly reliable, small differences in scores are unlikely to be meaningful</a:t>
            </a:r>
          </a:p>
          <a:p>
            <a:r>
              <a:rPr lang="en-US" dirty="0" smtClean="0"/>
              <a:t>Grades suffer from spurious accuracy</a:t>
            </a:r>
          </a:p>
          <a:p>
            <a:pPr lvl="1"/>
            <a:r>
              <a:rPr lang="en-US" dirty="0" smtClean="0"/>
              <a:t>When we use grades or categories, we tend to regard </a:t>
            </a:r>
            <a:r>
              <a:rPr lang="en-US" smtClean="0"/>
              <a:t>performance </a:t>
            </a:r>
            <a:r>
              <a:rPr lang="en-US" smtClean="0"/>
              <a:t>in </a:t>
            </a:r>
            <a:r>
              <a:rPr lang="en-US" dirty="0" smtClean="0"/>
              <a:t>different categories as qualitatively different</a:t>
            </a:r>
          </a:p>
          <a:p>
            <a:endParaRPr lang="en-US" dirty="0"/>
          </a:p>
        </p:txBody>
      </p:sp>
      <p:sp>
        <p:nvSpPr>
          <p:cNvPr id="3" name="Slide Number Placeholder 2"/>
          <p:cNvSpPr>
            <a:spLocks noGrp="1"/>
          </p:cNvSpPr>
          <p:nvPr>
            <p:ph type="sldNum" sz="quarter" idx="12"/>
          </p:nvPr>
        </p:nvSpPr>
        <p:spPr/>
        <p:txBody>
          <a:bodyPr/>
          <a:lstStyle/>
          <a:p>
            <a:fld id="{2D6238C2-C284-AD4D-8FB8-9663937FCA09}" type="slidenum">
              <a:rPr lang="en-GB" smtClean="0"/>
              <a:pPr/>
              <a:t>33</a:t>
            </a:fld>
            <a:endParaRPr lang="en-GB" dirty="0"/>
          </a:p>
        </p:txBody>
      </p:sp>
    </p:spTree>
    <p:extLst>
      <p:ext uri="{BB962C8B-B14F-4D97-AF65-F5344CB8AC3E}">
        <p14:creationId xmlns:p14="http://schemas.microsoft.com/office/powerpoint/2010/main" val="548120821"/>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Meanings and consequences of school grades</a:t>
            </a:r>
            <a:endParaRPr lang="en-US" dirty="0"/>
          </a:p>
        </p:txBody>
      </p:sp>
      <p:sp>
        <p:nvSpPr>
          <p:cNvPr id="3" name="Content Placeholder 2"/>
          <p:cNvSpPr>
            <a:spLocks noGrp="1"/>
          </p:cNvSpPr>
          <p:nvPr>
            <p:ph idx="1"/>
          </p:nvPr>
        </p:nvSpPr>
        <p:spPr>
          <a:xfrm>
            <a:off x="717550" y="1384300"/>
            <a:ext cx="7969250" cy="5384800"/>
          </a:xfrm>
        </p:spPr>
        <p:txBody>
          <a:bodyPr>
            <a:normAutofit lnSpcReduction="10000"/>
          </a:bodyPr>
          <a:lstStyle/>
          <a:p>
            <a:r>
              <a:rPr lang="en-US" dirty="0" smtClean="0"/>
              <a:t>Two rationales for grading</a:t>
            </a:r>
          </a:p>
          <a:p>
            <a:pPr lvl="1"/>
            <a:r>
              <a:rPr lang="en-US" dirty="0" smtClean="0"/>
              <a:t>Meanings</a:t>
            </a:r>
          </a:p>
          <a:p>
            <a:pPr lvl="2"/>
            <a:r>
              <a:rPr lang="en-US" dirty="0" smtClean="0"/>
              <a:t>Assessment as evidentiary reasoning</a:t>
            </a:r>
          </a:p>
          <a:p>
            <a:pPr lvl="2"/>
            <a:r>
              <a:rPr lang="en-US" dirty="0" smtClean="0"/>
              <a:t>Assessment outcomes as supports for making inferences</a:t>
            </a:r>
          </a:p>
          <a:p>
            <a:pPr lvl="3"/>
            <a:r>
              <a:rPr lang="en-US" dirty="0" smtClean="0"/>
              <a:t>(e.g., about student achievement)</a:t>
            </a:r>
          </a:p>
          <a:p>
            <a:pPr lvl="1"/>
            <a:r>
              <a:rPr lang="en-US" dirty="0" smtClean="0"/>
              <a:t>Consequences</a:t>
            </a:r>
          </a:p>
          <a:p>
            <a:pPr lvl="2"/>
            <a:r>
              <a:rPr lang="en-US" dirty="0" smtClean="0"/>
              <a:t>Assessment outcomes as rewards and punishments</a:t>
            </a:r>
          </a:p>
          <a:p>
            <a:pPr lvl="2"/>
            <a:r>
              <a:rPr lang="en-US" dirty="0" smtClean="0"/>
              <a:t>Assessments create incentives for students to do what we want them to do</a:t>
            </a:r>
          </a:p>
          <a:p>
            <a:pPr lvl="1"/>
            <a:r>
              <a:rPr lang="en-US" dirty="0" smtClean="0"/>
              <a:t>These two rationales interact,</a:t>
            </a:r>
            <a:r>
              <a:rPr lang="en-US" b="1" dirty="0" smtClean="0"/>
              <a:t> and conflict</a:t>
            </a:r>
          </a:p>
          <a:p>
            <a:pPr lvl="2"/>
            <a:r>
              <a:rPr lang="en-US" dirty="0" smtClean="0"/>
              <a:t>achievement grades for completion of homework</a:t>
            </a:r>
          </a:p>
          <a:p>
            <a:pPr lvl="2"/>
            <a:r>
              <a:rPr lang="en-US" dirty="0" smtClean="0"/>
              <a:t>achievement grades for effort</a:t>
            </a:r>
          </a:p>
          <a:p>
            <a:pPr lvl="2"/>
            <a:r>
              <a:rPr lang="en-US" dirty="0" smtClean="0"/>
              <a:t>penalties for late submission</a:t>
            </a:r>
          </a:p>
          <a:p>
            <a:pPr lvl="2"/>
            <a:r>
              <a:rPr lang="en-US" dirty="0" smtClean="0"/>
              <a:t>zeroes for missing work</a:t>
            </a:r>
          </a:p>
        </p:txBody>
      </p:sp>
      <p:sp>
        <p:nvSpPr>
          <p:cNvPr id="4" name="Slide Number Placeholder 3"/>
          <p:cNvSpPr>
            <a:spLocks noGrp="1"/>
          </p:cNvSpPr>
          <p:nvPr>
            <p:ph type="sldNum" sz="quarter" idx="12"/>
          </p:nvPr>
        </p:nvSpPr>
        <p:spPr/>
        <p:txBody>
          <a:bodyPr>
            <a:normAutofit fontScale="92500" lnSpcReduction="20000"/>
          </a:bodyPr>
          <a:lstStyle/>
          <a:p>
            <a:fld id="{9C0F6FC3-3F0F-484D-B7AD-35414CAF3DD6}" type="slidenum">
              <a:rPr lang="en-US" smtClean="0"/>
              <a:pPr/>
              <a:t>34</a:t>
            </a:fld>
            <a:endParaRPr lang="en-US"/>
          </a:p>
        </p:txBody>
      </p:sp>
    </p:spTree>
    <p:extLst>
      <p:ext uri="{BB962C8B-B14F-4D97-AF65-F5344CB8AC3E}">
        <p14:creationId xmlns:p14="http://schemas.microsoft.com/office/powerpoint/2010/main" val="2730817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717550" y="1384300"/>
            <a:ext cx="8121650" cy="4840890"/>
          </a:xfrm>
        </p:spPr>
        <p:txBody>
          <a:bodyPr/>
          <a:lstStyle/>
          <a:p>
            <a:r>
              <a:rPr lang="en-US" dirty="0" smtClean="0"/>
              <a:t>Validity is a property of inferences, not assessments</a:t>
            </a:r>
          </a:p>
          <a:p>
            <a:r>
              <a:rPr lang="en-US" dirty="0" smtClean="0"/>
              <a:t>Threats to validity:</a:t>
            </a:r>
          </a:p>
          <a:p>
            <a:pPr lvl="1"/>
            <a:r>
              <a:rPr lang="en-US" dirty="0" smtClean="0"/>
              <a:t>Construct under-representation (assessment “too small”)</a:t>
            </a:r>
          </a:p>
          <a:p>
            <a:pPr lvl="1"/>
            <a:r>
              <a:rPr lang="en-US" dirty="0" smtClean="0"/>
              <a:t>Construct-irrelevant variance (assessment “too big”)</a:t>
            </a:r>
          </a:p>
          <a:p>
            <a:pPr lvl="2"/>
            <a:r>
              <a:rPr lang="en-US" dirty="0" smtClean="0"/>
              <a:t>Systematic</a:t>
            </a:r>
          </a:p>
          <a:p>
            <a:pPr lvl="2"/>
            <a:r>
              <a:rPr lang="en-US" dirty="0" smtClean="0"/>
              <a:t>Random (unreliability)</a:t>
            </a:r>
          </a:p>
          <a:p>
            <a:r>
              <a:rPr lang="en-US" dirty="0" smtClean="0"/>
              <a:t>Test scores are unreliable (and that’s a good thing)</a:t>
            </a:r>
          </a:p>
          <a:p>
            <a:r>
              <a:rPr lang="en-US" dirty="0" smtClean="0"/>
              <a:t>Change scores are even less reliable</a:t>
            </a:r>
          </a:p>
          <a:p>
            <a:r>
              <a:rPr lang="en-US" dirty="0" smtClean="0"/>
              <a:t>Diagnostic analysis of test scores is mostly useless</a:t>
            </a:r>
          </a:p>
          <a:p>
            <a:r>
              <a:rPr lang="en-US" dirty="0" smtClean="0"/>
              <a:t>All test users need to understand </a:t>
            </a:r>
            <a:r>
              <a:rPr lang="en-US" smtClean="0"/>
              <a:t>these issues</a:t>
            </a:r>
            <a:endParaRPr lang="en-US" dirty="0"/>
          </a:p>
        </p:txBody>
      </p:sp>
      <p:sp>
        <p:nvSpPr>
          <p:cNvPr id="4" name="TextBox 3"/>
          <p:cNvSpPr txBox="1"/>
          <p:nvPr/>
        </p:nvSpPr>
        <p:spPr>
          <a:xfrm>
            <a:off x="5626100" y="-177800"/>
            <a:ext cx="184666" cy="46166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162900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Title 1"/>
          <p:cNvSpPr>
            <a:spLocks noGrp="1"/>
          </p:cNvSpPr>
          <p:nvPr>
            <p:ph type="title"/>
          </p:nvPr>
        </p:nvSpPr>
        <p:spPr/>
        <p:txBody>
          <a:bodyPr/>
          <a:lstStyle/>
          <a:p>
            <a:r>
              <a:rPr lang="en-US" dirty="0" smtClean="0">
                <a:latin typeface="Calibri" charset="0"/>
              </a:rPr>
              <a:t>Quality in assessment</a:t>
            </a:r>
            <a:endParaRPr lang="en-US" dirty="0">
              <a:latin typeface="Calibri" charset="0"/>
            </a:endParaRPr>
          </a:p>
        </p:txBody>
      </p:sp>
      <p:sp>
        <p:nvSpPr>
          <p:cNvPr id="114691" name="Content Placeholder 3"/>
          <p:cNvSpPr>
            <a:spLocks noGrp="1"/>
          </p:cNvSpPr>
          <p:nvPr>
            <p:ph idx="1"/>
          </p:nvPr>
        </p:nvSpPr>
        <p:spPr>
          <a:xfrm>
            <a:off x="717550" y="1384300"/>
            <a:ext cx="7969250" cy="5473700"/>
          </a:xfrm>
        </p:spPr>
        <p:txBody>
          <a:bodyPr/>
          <a:lstStyle/>
          <a:p>
            <a:r>
              <a:rPr lang="en-US" dirty="0" smtClean="0">
                <a:latin typeface="Calibri" charset="0"/>
              </a:rPr>
              <a:t>Threats to validity</a:t>
            </a:r>
          </a:p>
          <a:p>
            <a:pPr lvl="1"/>
            <a:r>
              <a:rPr lang="en-US" dirty="0" smtClean="0">
                <a:latin typeface="Calibri" charset="0"/>
              </a:rPr>
              <a:t>Construct</a:t>
            </a:r>
            <a:r>
              <a:rPr lang="en-US" dirty="0">
                <a:latin typeface="Calibri" charset="0"/>
              </a:rPr>
              <a:t>-irrelevant variance</a:t>
            </a:r>
          </a:p>
          <a:p>
            <a:pPr lvl="2"/>
            <a:r>
              <a:rPr lang="en-US" dirty="0">
                <a:latin typeface="Calibri" charset="0"/>
              </a:rPr>
              <a:t>Systematic: good performance on the assessment requires abilities not related to the construct of interest</a:t>
            </a:r>
          </a:p>
          <a:p>
            <a:pPr lvl="2"/>
            <a:r>
              <a:rPr lang="en-US" dirty="0">
                <a:latin typeface="Calibri" charset="0"/>
              </a:rPr>
              <a:t>Random: good performance is related to chance factors, such as luck (effectively poor reliability)</a:t>
            </a:r>
          </a:p>
          <a:p>
            <a:pPr lvl="1"/>
            <a:r>
              <a:rPr lang="en-US" dirty="0">
                <a:latin typeface="Calibri" charset="0"/>
              </a:rPr>
              <a:t>Construct under-representation</a:t>
            </a:r>
          </a:p>
          <a:p>
            <a:pPr lvl="2"/>
            <a:r>
              <a:rPr lang="en-US" dirty="0">
                <a:latin typeface="Calibri" charset="0"/>
              </a:rPr>
              <a:t>Good performance on the assessment can be achieved without demonstrating all aspects of the construct of interest</a:t>
            </a:r>
          </a:p>
        </p:txBody>
      </p:sp>
    </p:spTree>
    <p:extLst>
      <p:ext uri="{BB962C8B-B14F-4D97-AF65-F5344CB8AC3E}">
        <p14:creationId xmlns:p14="http://schemas.microsoft.com/office/powerpoint/2010/main" val="123066095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Meanings and consequences of assessment</a:t>
            </a:r>
            <a:endParaRPr lang="en-US" dirty="0"/>
          </a:p>
        </p:txBody>
      </p:sp>
      <p:sp>
        <p:nvSpPr>
          <p:cNvPr id="3" name="Content Placeholder 2"/>
          <p:cNvSpPr>
            <a:spLocks noGrp="1"/>
          </p:cNvSpPr>
          <p:nvPr>
            <p:ph idx="1"/>
          </p:nvPr>
        </p:nvSpPr>
        <p:spPr/>
        <p:txBody>
          <a:bodyPr/>
          <a:lstStyle/>
          <a:p>
            <a:r>
              <a:rPr lang="en-US" dirty="0" smtClean="0"/>
              <a:t>Evidential basis</a:t>
            </a:r>
          </a:p>
          <a:p>
            <a:pPr lvl="1"/>
            <a:r>
              <a:rPr lang="en-US" dirty="0" smtClean="0"/>
              <a:t>What does the assessment result mean?</a:t>
            </a:r>
          </a:p>
          <a:p>
            <a:r>
              <a:rPr lang="en-US" dirty="0" smtClean="0"/>
              <a:t>Consequential basis</a:t>
            </a:r>
          </a:p>
          <a:p>
            <a:pPr lvl="1"/>
            <a:r>
              <a:rPr lang="en-US" dirty="0" smtClean="0"/>
              <a:t>What does the assessment result do?</a:t>
            </a:r>
          </a:p>
          <a:p>
            <a:r>
              <a:rPr lang="en-US" dirty="0" smtClean="0"/>
              <a:t>Assessment literacy (</a:t>
            </a:r>
            <a:r>
              <a:rPr lang="en-US" dirty="0"/>
              <a:t>Stiggins, </a:t>
            </a:r>
            <a:r>
              <a:rPr lang="en-US" dirty="0" smtClean="0"/>
              <a:t>1991)</a:t>
            </a:r>
          </a:p>
          <a:p>
            <a:pPr lvl="1"/>
            <a:r>
              <a:rPr lang="en-US" dirty="0" smtClean="0"/>
              <a:t>Do you know what this assessment result means?</a:t>
            </a:r>
          </a:p>
          <a:p>
            <a:pPr lvl="1"/>
            <a:r>
              <a:rPr lang="en-US" dirty="0" smtClean="0"/>
              <a:t>Does it have utility for its intended use?</a:t>
            </a:r>
          </a:p>
          <a:p>
            <a:pPr lvl="1"/>
            <a:r>
              <a:rPr lang="en-US" dirty="0"/>
              <a:t>What </a:t>
            </a:r>
            <a:r>
              <a:rPr lang="en-US" dirty="0" smtClean="0"/>
              <a:t>message does this </a:t>
            </a:r>
            <a:r>
              <a:rPr lang="en-US" dirty="0"/>
              <a:t>assessment </a:t>
            </a:r>
            <a:r>
              <a:rPr lang="en-US" dirty="0" smtClean="0"/>
              <a:t>send to students (and other stakeholders) about </a:t>
            </a:r>
            <a:r>
              <a:rPr lang="en-US" dirty="0"/>
              <a:t>the achievement outcomes we value</a:t>
            </a:r>
            <a:r>
              <a:rPr lang="en-US" dirty="0" smtClean="0"/>
              <a:t>?</a:t>
            </a:r>
          </a:p>
          <a:p>
            <a:pPr lvl="1"/>
            <a:r>
              <a:rPr lang="en-US" dirty="0" smtClean="0"/>
              <a:t>What </a:t>
            </a:r>
            <a:r>
              <a:rPr lang="en-US" dirty="0"/>
              <a:t>is likely to be the effect of this assessment on students</a:t>
            </a:r>
            <a:r>
              <a:rPr lang="en-US" dirty="0" smtClean="0"/>
              <a:t>?</a:t>
            </a:r>
            <a:endParaRPr lang="en-US" dirty="0"/>
          </a:p>
          <a:p>
            <a:endParaRPr lang="en-US" dirty="0"/>
          </a:p>
        </p:txBody>
      </p:sp>
    </p:spTree>
    <p:extLst>
      <p:ext uri="{BB962C8B-B14F-4D97-AF65-F5344CB8AC3E}">
        <p14:creationId xmlns:p14="http://schemas.microsoft.com/office/powerpoint/2010/main" val="2927623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Validity revisited</a:t>
            </a:r>
            <a:endParaRPr lang="en-US" dirty="0"/>
          </a:p>
        </p:txBody>
      </p:sp>
      <p:sp>
        <p:nvSpPr>
          <p:cNvPr id="3" name="Content Placeholder 2"/>
          <p:cNvSpPr>
            <a:spLocks noGrp="1"/>
          </p:cNvSpPr>
          <p:nvPr>
            <p:ph idx="1"/>
          </p:nvPr>
        </p:nvSpPr>
        <p:spPr>
          <a:xfrm>
            <a:off x="717550" y="1384300"/>
            <a:ext cx="8058150" cy="4840890"/>
          </a:xfrm>
        </p:spPr>
        <p:txBody>
          <a:bodyPr/>
          <a:lstStyle/>
          <a:p>
            <a:pPr marL="0" indent="0">
              <a:buNone/>
            </a:pPr>
            <a:r>
              <a:rPr lang="en-US" dirty="0"/>
              <a:t>“Validity is an integrative evaluative judgment of the degree to which empirical evidence and theoretical rationales support the adequacy and </a:t>
            </a:r>
            <a:r>
              <a:rPr lang="en-US" dirty="0" smtClean="0"/>
              <a:t>appropriateness </a:t>
            </a:r>
            <a:r>
              <a:rPr lang="en-US" dirty="0"/>
              <a:t>of inferences and actions based on test scores or other modes </a:t>
            </a:r>
            <a:r>
              <a:rPr lang="en-US" dirty="0" smtClean="0"/>
              <a:t>of assessment.” (</a:t>
            </a:r>
            <a:r>
              <a:rPr lang="en-US" dirty="0" err="1" smtClean="0"/>
              <a:t>Messick</a:t>
            </a:r>
            <a:r>
              <a:rPr lang="en-US" dirty="0" smtClean="0"/>
              <a:t>, 1989 p. 13)</a:t>
            </a:r>
          </a:p>
          <a:p>
            <a:r>
              <a:rPr lang="en-US" dirty="0" smtClean="0"/>
              <a:t>Social consequences:</a:t>
            </a:r>
          </a:p>
          <a:p>
            <a:pPr lvl="1"/>
            <a:r>
              <a:rPr lang="en-US" dirty="0" smtClean="0"/>
              <a:t>“Right concern, wrong concept” (</a:t>
            </a:r>
            <a:r>
              <a:rPr lang="en-US" dirty="0" err="1" smtClean="0"/>
              <a:t>Popham</a:t>
            </a:r>
            <a:r>
              <a:rPr lang="en-US" dirty="0" smtClean="0"/>
              <a:t>, 1997)</a:t>
            </a:r>
          </a:p>
          <a:p>
            <a:pPr lvl="1"/>
            <a:r>
              <a:rPr lang="en-US" dirty="0" smtClean="0"/>
              <a:t>No such thing as “consequential validity”</a:t>
            </a:r>
          </a:p>
        </p:txBody>
      </p:sp>
    </p:spTree>
    <p:extLst>
      <p:ext uri="{BB962C8B-B14F-4D97-AF65-F5344CB8AC3E}">
        <p14:creationId xmlns:p14="http://schemas.microsoft.com/office/powerpoint/2010/main" val="392019273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Understanding reliability</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0BCA7252-6283-0043-95DE-9CBA704BC554}" type="slidenum">
              <a:rPr lang="en-GB" smtClean="0"/>
              <a:pPr>
                <a:defRPr/>
              </a:pPr>
              <a:t>7</a:t>
            </a:fld>
            <a:endParaRPr lang="en-GB" dirty="0"/>
          </a:p>
        </p:txBody>
      </p:sp>
    </p:spTree>
    <p:extLst>
      <p:ext uri="{BB962C8B-B14F-4D97-AF65-F5344CB8AC3E}">
        <p14:creationId xmlns:p14="http://schemas.microsoft.com/office/powerpoint/2010/main" val="95687868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Understanding test scores</a:t>
            </a:r>
            <a:endParaRPr lang="en-US" dirty="0"/>
          </a:p>
        </p:txBody>
      </p:sp>
      <p:sp>
        <p:nvSpPr>
          <p:cNvPr id="7" name="Content Placeholder 6"/>
          <p:cNvSpPr>
            <a:spLocks noGrp="1"/>
          </p:cNvSpPr>
          <p:nvPr>
            <p:ph idx="1"/>
          </p:nvPr>
        </p:nvSpPr>
        <p:spPr/>
        <p:txBody>
          <a:bodyPr/>
          <a:lstStyle/>
          <a:p>
            <a:r>
              <a:rPr lang="en-US" dirty="0" smtClean="0"/>
              <a:t>Consider a test of students’ ability to spell words drawn from a bank of 100 words.</a:t>
            </a:r>
          </a:p>
          <a:p>
            <a:r>
              <a:rPr lang="en-US" dirty="0" smtClean="0"/>
              <a:t>What we can conclude depends on:</a:t>
            </a:r>
          </a:p>
          <a:p>
            <a:pPr lvl="1"/>
            <a:r>
              <a:rPr lang="en-US" dirty="0" smtClean="0"/>
              <a:t>The size of the sample</a:t>
            </a:r>
          </a:p>
          <a:p>
            <a:pPr lvl="1"/>
            <a:r>
              <a:rPr lang="en-US" dirty="0" smtClean="0"/>
              <a:t>The way the sample was drawn</a:t>
            </a:r>
          </a:p>
          <a:p>
            <a:pPr lvl="1"/>
            <a:r>
              <a:rPr lang="en-US" dirty="0" smtClean="0"/>
              <a:t>Students’ knowledge of the sample</a:t>
            </a:r>
          </a:p>
          <a:p>
            <a:pPr lvl="1"/>
            <a:r>
              <a:rPr lang="en-US" dirty="0" smtClean="0"/>
              <a:t>The amount of notice given</a:t>
            </a:r>
            <a:endParaRPr lang="en-US" dirty="0"/>
          </a:p>
        </p:txBody>
      </p:sp>
    </p:spTree>
    <p:extLst>
      <p:ext uri="{BB962C8B-B14F-4D97-AF65-F5344CB8AC3E}">
        <p14:creationId xmlns:p14="http://schemas.microsoft.com/office/powerpoint/2010/main" val="153555904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Reliability and sample size</a:t>
            </a:r>
            <a:endParaRPr lang="en-US" dirty="0"/>
          </a:p>
        </p:txBody>
      </p:sp>
      <p:sp>
        <p:nvSpPr>
          <p:cNvPr id="3" name="Slide Number Placeholder 2"/>
          <p:cNvSpPr>
            <a:spLocks noGrp="1"/>
          </p:cNvSpPr>
          <p:nvPr>
            <p:ph type="sldNum" sz="quarter" idx="12"/>
          </p:nvPr>
        </p:nvSpPr>
        <p:spPr/>
        <p:txBody>
          <a:bodyPr>
            <a:normAutofit fontScale="92500" lnSpcReduction="20000"/>
          </a:bodyPr>
          <a:lstStyle/>
          <a:p>
            <a:pPr>
              <a:defRPr/>
            </a:pPr>
            <a:fld id="{2D6238C2-C284-AD4D-8FB8-9663937FCA09}" type="slidenum">
              <a:rPr lang="en-GB" smtClean="0"/>
              <a:pPr>
                <a:defRPr/>
              </a:pPr>
              <a:t>9</a:t>
            </a:fld>
            <a:endParaRPr lang="en-GB" dirty="0"/>
          </a:p>
        </p:txBody>
      </p:sp>
      <p:sp>
        <p:nvSpPr>
          <p:cNvPr id="4" name="Content Placeholder 3"/>
          <p:cNvSpPr>
            <a:spLocks noGrp="1"/>
          </p:cNvSpPr>
          <p:nvPr>
            <p:ph sz="quarter" idx="1"/>
          </p:nvPr>
        </p:nvSpPr>
        <p:spPr/>
        <p:txBody>
          <a:bodyPr/>
          <a:lstStyle/>
          <a:p>
            <a:r>
              <a:rPr lang="en-US" dirty="0" smtClean="0"/>
              <a:t>What can you conclude about a student who:</a:t>
            </a:r>
          </a:p>
          <a:p>
            <a:pPr lvl="1"/>
            <a:r>
              <a:rPr lang="en-US" dirty="0" smtClean="0"/>
              <a:t>correctly spelled 1 out of 2 words</a:t>
            </a:r>
          </a:p>
          <a:p>
            <a:pPr lvl="1"/>
            <a:r>
              <a:rPr lang="en-US" dirty="0" smtClean="0"/>
              <a:t>correctly spelled 5 out of 10 words</a:t>
            </a:r>
          </a:p>
          <a:p>
            <a:pPr lvl="1"/>
            <a:r>
              <a:rPr lang="en-US" dirty="0" smtClean="0"/>
              <a:t>correctly spelled 10 out of 20 words</a:t>
            </a:r>
          </a:p>
          <a:p>
            <a:pPr lvl="1"/>
            <a:r>
              <a:rPr lang="en-US" dirty="0" smtClean="0"/>
              <a:t>correctly spelled 50 out of 100 words?</a:t>
            </a:r>
          </a:p>
          <a:p>
            <a:r>
              <a:rPr lang="en-US" dirty="0" smtClean="0"/>
              <a:t>If you’re sampling, conclusions about the </a:t>
            </a:r>
            <a:r>
              <a:rPr lang="en-US" dirty="0" err="1" smtClean="0"/>
              <a:t>unsampled</a:t>
            </a:r>
            <a:r>
              <a:rPr lang="en-US" dirty="0" smtClean="0"/>
              <a:t> items will be subject to error</a:t>
            </a:r>
          </a:p>
          <a:p>
            <a:r>
              <a:rPr lang="en-US" dirty="0" smtClean="0"/>
              <a:t>Assessment literacy requires knowing how big the error is</a:t>
            </a:r>
          </a:p>
          <a:p>
            <a:endParaRPr lang="en-US" dirty="0"/>
          </a:p>
        </p:txBody>
      </p:sp>
    </p:spTree>
    <p:extLst>
      <p:ext uri="{BB962C8B-B14F-4D97-AF65-F5344CB8AC3E}">
        <p14:creationId xmlns:p14="http://schemas.microsoft.com/office/powerpoint/2010/main" val="3349266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_rels/themeOverride1.xml.rels><?xml version="1.0" encoding="UTF-8" standalone="yes"?>
<Relationships xmlns="http://schemas.openxmlformats.org/package/2006/relationships"><Relationship Id="rId1" Type="http://schemas.openxmlformats.org/officeDocument/2006/relationships/image" Target="../media/image5.jpeg"/><Relationship Id="rId2" Type="http://schemas.openxmlformats.org/officeDocument/2006/relationships/image" Target="../media/image6.jpeg"/></Relationships>
</file>

<file path=ppt/theme/_rels/themeOverride2.xml.rels><?xml version="1.0" encoding="UTF-8" standalone="yes"?>
<Relationships xmlns="http://schemas.openxmlformats.org/package/2006/relationships"><Relationship Id="rId1" Type="http://schemas.openxmlformats.org/officeDocument/2006/relationships/image" Target="../media/image5.jpeg"/><Relationship Id="rId2" Type="http://schemas.openxmlformats.org/officeDocument/2006/relationships/image" Target="../media/image6.jpeg"/></Relationships>
</file>

<file path=ppt/theme/_rels/themeOverride3.xml.rels><?xml version="1.0" encoding="UTF-8" standalone="yes"?>
<Relationships xmlns="http://schemas.openxmlformats.org/package/2006/relationships"><Relationship Id="rId1" Type="http://schemas.openxmlformats.org/officeDocument/2006/relationships/image" Target="../media/image5.jpeg"/><Relationship Id="rId2" Type="http://schemas.openxmlformats.org/officeDocument/2006/relationships/image" Target="../media/image6.jpeg"/></Relationships>
</file>

<file path=ppt/theme/_rels/themeOverride4.xml.rels><?xml version="1.0" encoding="UTF-8" standalone="yes"?>
<Relationships xmlns="http://schemas.openxmlformats.org/package/2006/relationships"><Relationship Id="rId1" Type="http://schemas.openxmlformats.org/officeDocument/2006/relationships/image" Target="../media/image5.jpeg"/><Relationship Id="rId2" Type="http://schemas.openxmlformats.org/officeDocument/2006/relationships/image" Target="../media/image6.jpeg"/></Relationships>
</file>

<file path=ppt/theme/_rels/themeOverride5.xml.rels><?xml version="1.0" encoding="UTF-8" standalone="yes"?>
<Relationships xmlns="http://schemas.openxmlformats.org/package/2006/relationships"><Relationship Id="rId1" Type="http://schemas.openxmlformats.org/officeDocument/2006/relationships/image" Target="../media/image5.jpeg"/><Relationship Id="rId2" Type="http://schemas.openxmlformats.org/officeDocument/2006/relationships/image" Target="../media/image6.jpeg"/></Relationships>
</file>

<file path=ppt/theme/theme1.xml><?xml version="1.0" encoding="utf-8"?>
<a:theme xmlns:a="http://schemas.openxmlformats.org/drawingml/2006/main" name="LSI DWC theme">
  <a:themeElements>
    <a:clrScheme name="Custom 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EFFF3"/>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ustom 5">
    <a:dk1>
      <a:sysClr val="windowText" lastClr="000000"/>
    </a:dk1>
    <a:lt1>
      <a:sysClr val="window" lastClr="FFFFFF"/>
    </a:lt1>
    <a:dk2>
      <a:srgbClr val="3488B6"/>
    </a:dk2>
    <a:lt2>
      <a:srgbClr val="EBDDC3"/>
    </a:lt2>
    <a:accent1>
      <a:srgbClr val="525A93"/>
    </a:accent1>
    <a:accent2>
      <a:srgbClr val="EDAA61"/>
    </a:accent2>
    <a:accent3>
      <a:srgbClr val="A5AB81"/>
    </a:accent3>
    <a:accent4>
      <a:srgbClr val="EDAA61"/>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Override>
</file>

<file path=ppt/theme/themeOverride2.xml><?xml version="1.0" encoding="utf-8"?>
<a:themeOverride xmlns:a="http://schemas.openxmlformats.org/drawingml/2006/main">
  <a:clrScheme name="Custom 5">
    <a:dk1>
      <a:sysClr val="windowText" lastClr="000000"/>
    </a:dk1>
    <a:lt1>
      <a:sysClr val="window" lastClr="FFFFFF"/>
    </a:lt1>
    <a:dk2>
      <a:srgbClr val="3488B6"/>
    </a:dk2>
    <a:lt2>
      <a:srgbClr val="EBDDC3"/>
    </a:lt2>
    <a:accent1>
      <a:srgbClr val="525A93"/>
    </a:accent1>
    <a:accent2>
      <a:srgbClr val="EDAA61"/>
    </a:accent2>
    <a:accent3>
      <a:srgbClr val="A5AB81"/>
    </a:accent3>
    <a:accent4>
      <a:srgbClr val="EDAA61"/>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Override>
</file>

<file path=ppt/theme/themeOverride3.xml><?xml version="1.0" encoding="utf-8"?>
<a:themeOverride xmlns:a="http://schemas.openxmlformats.org/drawingml/2006/main">
  <a:clrScheme name="Custom 5">
    <a:dk1>
      <a:sysClr val="windowText" lastClr="000000"/>
    </a:dk1>
    <a:lt1>
      <a:sysClr val="window" lastClr="FFFFFF"/>
    </a:lt1>
    <a:dk2>
      <a:srgbClr val="3488B6"/>
    </a:dk2>
    <a:lt2>
      <a:srgbClr val="EBDDC3"/>
    </a:lt2>
    <a:accent1>
      <a:srgbClr val="525A93"/>
    </a:accent1>
    <a:accent2>
      <a:srgbClr val="EDAA61"/>
    </a:accent2>
    <a:accent3>
      <a:srgbClr val="A5AB81"/>
    </a:accent3>
    <a:accent4>
      <a:srgbClr val="EDAA61"/>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Override>
</file>

<file path=ppt/theme/themeOverride4.xml><?xml version="1.0" encoding="utf-8"?>
<a:themeOverride xmlns:a="http://schemas.openxmlformats.org/drawingml/2006/main">
  <a:clrScheme name="Custom 5">
    <a:dk1>
      <a:sysClr val="windowText" lastClr="000000"/>
    </a:dk1>
    <a:lt1>
      <a:sysClr val="window" lastClr="FFFFFF"/>
    </a:lt1>
    <a:dk2>
      <a:srgbClr val="3488B6"/>
    </a:dk2>
    <a:lt2>
      <a:srgbClr val="EBDDC3"/>
    </a:lt2>
    <a:accent1>
      <a:srgbClr val="525A93"/>
    </a:accent1>
    <a:accent2>
      <a:srgbClr val="EDAA61"/>
    </a:accent2>
    <a:accent3>
      <a:srgbClr val="A5AB81"/>
    </a:accent3>
    <a:accent4>
      <a:srgbClr val="EDAA61"/>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Override>
</file>

<file path=ppt/theme/themeOverride5.xml><?xml version="1.0" encoding="utf-8"?>
<a:themeOverride xmlns:a="http://schemas.openxmlformats.org/drawingml/2006/main">
  <a:clrScheme name="Custom 5">
    <a:dk1>
      <a:sysClr val="windowText" lastClr="000000"/>
    </a:dk1>
    <a:lt1>
      <a:sysClr val="window" lastClr="FFFFFF"/>
    </a:lt1>
    <a:dk2>
      <a:srgbClr val="3488B6"/>
    </a:dk2>
    <a:lt2>
      <a:srgbClr val="EBDDC3"/>
    </a:lt2>
    <a:accent1>
      <a:srgbClr val="525A93"/>
    </a:accent1>
    <a:accent2>
      <a:srgbClr val="EDAA61"/>
    </a:accent2>
    <a:accent3>
      <a:srgbClr val="A5AB81"/>
    </a:accent3>
    <a:accent4>
      <a:srgbClr val="EDAA61"/>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LSI DWC theme.thmx</Template>
  <TotalTime>10325</TotalTime>
  <Words>1937</Words>
  <Application>Microsoft Macintosh PowerPoint</Application>
  <PresentationFormat>On-screen Show (4:3)</PresentationFormat>
  <Paragraphs>384</Paragraphs>
  <Slides>35</Slides>
  <Notes>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LSI DWC theme</vt:lpstr>
      <vt:lpstr>Assessment literacy</vt:lpstr>
      <vt:lpstr>What is an assessment?</vt:lpstr>
      <vt:lpstr>Validity</vt:lpstr>
      <vt:lpstr>Quality in assessment</vt:lpstr>
      <vt:lpstr>Meanings and consequences of assessment</vt:lpstr>
      <vt:lpstr>Validity revisited</vt:lpstr>
      <vt:lpstr>Understanding reliability</vt:lpstr>
      <vt:lpstr>Understanding test scores</vt:lpstr>
      <vt:lpstr>Reliability and sample size</vt:lpstr>
      <vt:lpstr>The standard error of measurement</vt:lpstr>
      <vt:lpstr>Relationship of reliability and error</vt:lpstr>
      <vt:lpstr>Reliability: 0.75</vt:lpstr>
      <vt:lpstr>Reliability: 0.80</vt:lpstr>
      <vt:lpstr>Reliability: 0.85</vt:lpstr>
      <vt:lpstr>Reliability: 0.90</vt:lpstr>
      <vt:lpstr>Reliability: 0.95</vt:lpstr>
      <vt:lpstr>Understanding what this means in practice</vt:lpstr>
      <vt:lpstr>Grouping students by ability</vt:lpstr>
      <vt:lpstr>Using tests for grouping students by ability</vt:lpstr>
      <vt:lpstr>Diagnostic testing</vt:lpstr>
      <vt:lpstr>The limits of diagnostic testing</vt:lpstr>
      <vt:lpstr>How reliable are 10-item subtest scores?</vt:lpstr>
      <vt:lpstr>Scores of 271 students on form B</vt:lpstr>
      <vt:lpstr>What does this mean?</vt:lpstr>
      <vt:lpstr>Measuring progress</vt:lpstr>
      <vt:lpstr>Reliability, standard errors, and progress</vt:lpstr>
      <vt:lpstr>Fortunately…</vt:lpstr>
      <vt:lpstr>If you must measure progress…</vt:lpstr>
      <vt:lpstr>Recording</vt:lpstr>
      <vt:lpstr>Sylvie and Bruno concluded (Carroll, 1893)</vt:lpstr>
      <vt:lpstr>Reporting</vt:lpstr>
      <vt:lpstr>What is a grade?</vt:lpstr>
      <vt:lpstr>Scores versus grades</vt:lpstr>
      <vt:lpstr>Meanings and consequences of school grades</vt:lpstr>
      <vt:lpstr>Conclusions</vt:lpstr>
    </vt:vector>
  </TitlesOfParts>
  <Company>Institute of Education, University of London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Dylan Wiliam</dc:creator>
  <cp:lastModifiedBy>Dylan Wiliam</cp:lastModifiedBy>
  <cp:revision>166</cp:revision>
  <dcterms:created xsi:type="dcterms:W3CDTF">2013-07-27T16:57:29Z</dcterms:created>
  <dcterms:modified xsi:type="dcterms:W3CDTF">2017-02-10T02:50:27Z</dcterms:modified>
</cp:coreProperties>
</file>